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636" r:id="rId2"/>
    <p:sldId id="3678" r:id="rId3"/>
    <p:sldId id="3638" r:id="rId4"/>
    <p:sldId id="3679" r:id="rId5"/>
    <p:sldId id="3683" r:id="rId6"/>
    <p:sldId id="3697" r:id="rId7"/>
    <p:sldId id="3639" r:id="rId8"/>
    <p:sldId id="3695" r:id="rId9"/>
    <p:sldId id="3696" r:id="rId10"/>
    <p:sldId id="3698" r:id="rId11"/>
    <p:sldId id="3699" r:id="rId12"/>
    <p:sldId id="3700" r:id="rId13"/>
    <p:sldId id="3701" r:id="rId14"/>
    <p:sldId id="3702" r:id="rId15"/>
    <p:sldId id="3703" r:id="rId16"/>
    <p:sldId id="3704" r:id="rId17"/>
    <p:sldId id="3705" r:id="rId18"/>
    <p:sldId id="3706" r:id="rId19"/>
    <p:sldId id="3648" r:id="rId20"/>
    <p:sldId id="3682" r:id="rId21"/>
    <p:sldId id="3649" r:id="rId22"/>
    <p:sldId id="3707" r:id="rId23"/>
    <p:sldId id="3708" r:id="rId24"/>
    <p:sldId id="3709" r:id="rId25"/>
    <p:sldId id="3710" r:id="rId26"/>
    <p:sldId id="3711" r:id="rId27"/>
    <p:sldId id="3712" r:id="rId28"/>
    <p:sldId id="3713" r:id="rId29"/>
    <p:sldId id="3714" r:id="rId30"/>
    <p:sldId id="3715" r:id="rId31"/>
    <p:sldId id="367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2E5ADB-2CE6-C63E-5DD4-1F4C9499C215}" name="Sarah Mathay-Zurbuchen" initials="SM" userId="S::sarah.zurbuchen@legacyplus.org::a0966b8d-04bd-4860-bb4d-075ca6c0d280" providerId="AD"/>
  <p188:author id="{2479B6EA-B4B8-D358-12EB-F5DB82348830}" name="Kristin Cowgill" initials="KC" userId="S::kristin.cowgill@legacyplus.org::4ec86808-edb7-4233-a82b-d05f30c09d8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FFF4"/>
    <a:srgbClr val="F2C23B"/>
    <a:srgbClr val="00F8A0"/>
    <a:srgbClr val="FFE706"/>
    <a:srgbClr val="B28C3F"/>
    <a:srgbClr val="97FFDA"/>
    <a:srgbClr val="71FFE4"/>
    <a:srgbClr val="FF8FD2"/>
    <a:srgbClr val="F5CF65"/>
    <a:srgbClr val="FAE8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384309-B3B4-44FC-8F57-97A99EDA1207}" v="6" dt="2023-12-08T21:21:14.371"/>
    <p1510:client id="{D7B57851-EA95-47EB-A3B6-A5C5A3326C7C}" v="31" dt="2023-12-05T00:46:09.9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88609" autoAdjust="0"/>
  </p:normalViewPr>
  <p:slideViewPr>
    <p:cSldViewPr snapToGrid="0">
      <p:cViewPr varScale="1">
        <p:scale>
          <a:sx n="99" d="100"/>
          <a:sy n="99" d="100"/>
        </p:scale>
        <p:origin x="9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40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Mathay-Zurbuchen" userId="a0966b8d-04bd-4860-bb4d-075ca6c0d280" providerId="ADAL" clId="{D7B57851-EA95-47EB-A3B6-A5C5A3326C7C}"/>
    <pc:docChg chg="custSel modSld">
      <pc:chgData name="Sarah Mathay-Zurbuchen" userId="a0966b8d-04bd-4860-bb4d-075ca6c0d280" providerId="ADAL" clId="{D7B57851-EA95-47EB-A3B6-A5C5A3326C7C}" dt="2023-12-05T00:46:15.023" v="70" actId="1076"/>
      <pc:docMkLst>
        <pc:docMk/>
      </pc:docMkLst>
      <pc:sldChg chg="addSp delSp modSp mod">
        <pc:chgData name="Sarah Mathay-Zurbuchen" userId="a0966b8d-04bd-4860-bb4d-075ca6c0d280" providerId="ADAL" clId="{D7B57851-EA95-47EB-A3B6-A5C5A3326C7C}" dt="2023-12-05T00:43:59.122" v="2" actId="1076"/>
        <pc:sldMkLst>
          <pc:docMk/>
          <pc:sldMk cId="429900696" sldId="3636"/>
        </pc:sldMkLst>
        <pc:picChg chg="add mod">
          <ac:chgData name="Sarah Mathay-Zurbuchen" userId="a0966b8d-04bd-4860-bb4d-075ca6c0d280" providerId="ADAL" clId="{D7B57851-EA95-47EB-A3B6-A5C5A3326C7C}" dt="2023-12-05T00:43:59.122" v="2" actId="1076"/>
          <ac:picMkLst>
            <pc:docMk/>
            <pc:sldMk cId="429900696" sldId="3636"/>
            <ac:picMk id="2" creationId="{B92000FA-63D9-82F5-770A-66D9E9863A76}"/>
          </ac:picMkLst>
        </pc:picChg>
        <pc:picChg chg="del">
          <ac:chgData name="Sarah Mathay-Zurbuchen" userId="a0966b8d-04bd-4860-bb4d-075ca6c0d280" providerId="ADAL" clId="{D7B57851-EA95-47EB-A3B6-A5C5A3326C7C}" dt="2023-12-05T00:43:55.639" v="0" actId="478"/>
          <ac:picMkLst>
            <pc:docMk/>
            <pc:sldMk cId="429900696" sldId="3636"/>
            <ac:picMk id="4" creationId="{F41466F9-29E5-D955-7CA2-864846706248}"/>
          </ac:picMkLst>
        </pc:picChg>
      </pc:sldChg>
      <pc:sldChg chg="addSp delSp modSp mod">
        <pc:chgData name="Sarah Mathay-Zurbuchen" userId="a0966b8d-04bd-4860-bb4d-075ca6c0d280" providerId="ADAL" clId="{D7B57851-EA95-47EB-A3B6-A5C5A3326C7C}" dt="2023-12-05T00:44:15.244" v="11" actId="1076"/>
        <pc:sldMkLst>
          <pc:docMk/>
          <pc:sldMk cId="1510897147" sldId="3638"/>
        </pc:sldMkLst>
        <pc:picChg chg="add mod">
          <ac:chgData name="Sarah Mathay-Zurbuchen" userId="a0966b8d-04bd-4860-bb4d-075ca6c0d280" providerId="ADAL" clId="{D7B57851-EA95-47EB-A3B6-A5C5A3326C7C}" dt="2023-12-05T00:44:15.244" v="11" actId="1076"/>
          <ac:picMkLst>
            <pc:docMk/>
            <pc:sldMk cId="1510897147" sldId="3638"/>
            <ac:picMk id="2" creationId="{116F4A46-88AF-2C59-CDD2-69739B2FBFB6}"/>
          </ac:picMkLst>
        </pc:picChg>
        <pc:picChg chg="del">
          <ac:chgData name="Sarah Mathay-Zurbuchen" userId="a0966b8d-04bd-4860-bb4d-075ca6c0d280" providerId="ADAL" clId="{D7B57851-EA95-47EB-A3B6-A5C5A3326C7C}" dt="2023-12-05T00:44:13.217" v="9" actId="478"/>
          <ac:picMkLst>
            <pc:docMk/>
            <pc:sldMk cId="1510897147" sldId="3638"/>
            <ac:picMk id="4" creationId="{F41466F9-29E5-D955-7CA2-864846706248}"/>
          </ac:picMkLst>
        </pc:picChg>
      </pc:sldChg>
      <pc:sldChg chg="addSp delSp modSp mod">
        <pc:chgData name="Sarah Mathay-Zurbuchen" userId="a0966b8d-04bd-4860-bb4d-075ca6c0d280" providerId="ADAL" clId="{D7B57851-EA95-47EB-A3B6-A5C5A3326C7C}" dt="2023-12-05T00:44:35.219" v="20"/>
        <pc:sldMkLst>
          <pc:docMk/>
          <pc:sldMk cId="3461327152" sldId="3639"/>
        </pc:sldMkLst>
        <pc:picChg chg="add mod">
          <ac:chgData name="Sarah Mathay-Zurbuchen" userId="a0966b8d-04bd-4860-bb4d-075ca6c0d280" providerId="ADAL" clId="{D7B57851-EA95-47EB-A3B6-A5C5A3326C7C}" dt="2023-12-05T00:44:35.219" v="20"/>
          <ac:picMkLst>
            <pc:docMk/>
            <pc:sldMk cId="3461327152" sldId="3639"/>
            <ac:picMk id="3" creationId="{3E40CC68-7612-AD0B-6CED-7BC464C9F5BA}"/>
          </ac:picMkLst>
        </pc:picChg>
        <pc:picChg chg="del">
          <ac:chgData name="Sarah Mathay-Zurbuchen" userId="a0966b8d-04bd-4860-bb4d-075ca6c0d280" providerId="ADAL" clId="{D7B57851-EA95-47EB-A3B6-A5C5A3326C7C}" dt="2023-12-05T00:44:35.117" v="19" actId="478"/>
          <ac:picMkLst>
            <pc:docMk/>
            <pc:sldMk cId="3461327152" sldId="3639"/>
            <ac:picMk id="4" creationId="{F41466F9-29E5-D955-7CA2-864846706248}"/>
          </ac:picMkLst>
        </pc:picChg>
      </pc:sldChg>
      <pc:sldChg chg="addSp delSp modSp mod">
        <pc:chgData name="Sarah Mathay-Zurbuchen" userId="a0966b8d-04bd-4860-bb4d-075ca6c0d280" providerId="ADAL" clId="{D7B57851-EA95-47EB-A3B6-A5C5A3326C7C}" dt="2023-12-05T00:45:21.306" v="44"/>
        <pc:sldMkLst>
          <pc:docMk/>
          <pc:sldMk cId="2384725438" sldId="3648"/>
        </pc:sldMkLst>
        <pc:picChg chg="add mod">
          <ac:chgData name="Sarah Mathay-Zurbuchen" userId="a0966b8d-04bd-4860-bb4d-075ca6c0d280" providerId="ADAL" clId="{D7B57851-EA95-47EB-A3B6-A5C5A3326C7C}" dt="2023-12-05T00:45:21.306" v="44"/>
          <ac:picMkLst>
            <pc:docMk/>
            <pc:sldMk cId="2384725438" sldId="3648"/>
            <ac:picMk id="2" creationId="{35572A2E-28F8-F31A-0B6C-F8E8FC80E227}"/>
          </ac:picMkLst>
        </pc:picChg>
        <pc:picChg chg="del">
          <ac:chgData name="Sarah Mathay-Zurbuchen" userId="a0966b8d-04bd-4860-bb4d-075ca6c0d280" providerId="ADAL" clId="{D7B57851-EA95-47EB-A3B6-A5C5A3326C7C}" dt="2023-12-05T00:45:21.218" v="43" actId="478"/>
          <ac:picMkLst>
            <pc:docMk/>
            <pc:sldMk cId="2384725438" sldId="3648"/>
            <ac:picMk id="4" creationId="{F41466F9-29E5-D955-7CA2-864846706248}"/>
          </ac:picMkLst>
        </pc:picChg>
      </pc:sldChg>
      <pc:sldChg chg="addSp delSp modSp mod">
        <pc:chgData name="Sarah Mathay-Zurbuchen" userId="a0966b8d-04bd-4860-bb4d-075ca6c0d280" providerId="ADAL" clId="{D7B57851-EA95-47EB-A3B6-A5C5A3326C7C}" dt="2023-12-05T00:45:29.613" v="48"/>
        <pc:sldMkLst>
          <pc:docMk/>
          <pc:sldMk cId="2115760888" sldId="3649"/>
        </pc:sldMkLst>
        <pc:picChg chg="del">
          <ac:chgData name="Sarah Mathay-Zurbuchen" userId="a0966b8d-04bd-4860-bb4d-075ca6c0d280" providerId="ADAL" clId="{D7B57851-EA95-47EB-A3B6-A5C5A3326C7C}" dt="2023-12-05T00:45:29.508" v="47" actId="478"/>
          <ac:picMkLst>
            <pc:docMk/>
            <pc:sldMk cId="2115760888" sldId="3649"/>
            <ac:picMk id="4" creationId="{F41466F9-29E5-D955-7CA2-864846706248}"/>
          </ac:picMkLst>
        </pc:picChg>
        <pc:picChg chg="add mod">
          <ac:chgData name="Sarah Mathay-Zurbuchen" userId="a0966b8d-04bd-4860-bb4d-075ca6c0d280" providerId="ADAL" clId="{D7B57851-EA95-47EB-A3B6-A5C5A3326C7C}" dt="2023-12-05T00:45:29.613" v="48"/>
          <ac:picMkLst>
            <pc:docMk/>
            <pc:sldMk cId="2115760888" sldId="3649"/>
            <ac:picMk id="5" creationId="{4BD1FED5-131F-0761-CF91-1708E58FA5EB}"/>
          </ac:picMkLst>
        </pc:picChg>
      </pc:sldChg>
      <pc:sldChg chg="addSp delSp modSp mod">
        <pc:chgData name="Sarah Mathay-Zurbuchen" userId="a0966b8d-04bd-4860-bb4d-075ca6c0d280" providerId="ADAL" clId="{D7B57851-EA95-47EB-A3B6-A5C5A3326C7C}" dt="2023-12-05T00:46:15.023" v="70" actId="1076"/>
        <pc:sldMkLst>
          <pc:docMk/>
          <pc:sldMk cId="1370071814" sldId="3677"/>
        </pc:sldMkLst>
        <pc:picChg chg="add mod">
          <ac:chgData name="Sarah Mathay-Zurbuchen" userId="a0966b8d-04bd-4860-bb4d-075ca6c0d280" providerId="ADAL" clId="{D7B57851-EA95-47EB-A3B6-A5C5A3326C7C}" dt="2023-12-05T00:46:15.023" v="70" actId="1076"/>
          <ac:picMkLst>
            <pc:docMk/>
            <pc:sldMk cId="1370071814" sldId="3677"/>
            <ac:picMk id="2" creationId="{5D9FAFEE-5547-D0C1-C75D-BF1E0652C77C}"/>
          </ac:picMkLst>
        </pc:picChg>
        <pc:picChg chg="del">
          <ac:chgData name="Sarah Mathay-Zurbuchen" userId="a0966b8d-04bd-4860-bb4d-075ca6c0d280" providerId="ADAL" clId="{D7B57851-EA95-47EB-A3B6-A5C5A3326C7C}" dt="2023-12-05T00:46:09.784" v="67" actId="478"/>
          <ac:picMkLst>
            <pc:docMk/>
            <pc:sldMk cId="1370071814" sldId="3677"/>
            <ac:picMk id="7" creationId="{A1D24A28-0961-37C7-FB13-6B4ADA5C5EBD}"/>
          </ac:picMkLst>
        </pc:picChg>
      </pc:sldChg>
      <pc:sldChg chg="addSp delSp modSp mod">
        <pc:chgData name="Sarah Mathay-Zurbuchen" userId="a0966b8d-04bd-4860-bb4d-075ca6c0d280" providerId="ADAL" clId="{D7B57851-EA95-47EB-A3B6-A5C5A3326C7C}" dt="2023-12-05T00:44:09.048" v="8" actId="1076"/>
        <pc:sldMkLst>
          <pc:docMk/>
          <pc:sldMk cId="4089407955" sldId="3678"/>
        </pc:sldMkLst>
        <pc:spChg chg="mod">
          <ac:chgData name="Sarah Mathay-Zurbuchen" userId="a0966b8d-04bd-4860-bb4d-075ca6c0d280" providerId="ADAL" clId="{D7B57851-EA95-47EB-A3B6-A5C5A3326C7C}" dt="2023-12-05T00:44:02.439" v="3" actId="14100"/>
          <ac:spMkLst>
            <pc:docMk/>
            <pc:sldMk cId="4089407955" sldId="3678"/>
            <ac:spMk id="27" creationId="{3C16742E-A042-0C5A-C907-95BEADB6003B}"/>
          </ac:spMkLst>
        </pc:spChg>
        <pc:picChg chg="del">
          <ac:chgData name="Sarah Mathay-Zurbuchen" userId="a0966b8d-04bd-4860-bb4d-075ca6c0d280" providerId="ADAL" clId="{D7B57851-EA95-47EB-A3B6-A5C5A3326C7C}" dt="2023-12-05T00:44:03.438" v="4" actId="478"/>
          <ac:picMkLst>
            <pc:docMk/>
            <pc:sldMk cId="4089407955" sldId="3678"/>
            <ac:picMk id="4" creationId="{F41466F9-29E5-D955-7CA2-864846706248}"/>
          </ac:picMkLst>
        </pc:picChg>
        <pc:picChg chg="add mod">
          <ac:chgData name="Sarah Mathay-Zurbuchen" userId="a0966b8d-04bd-4860-bb4d-075ca6c0d280" providerId="ADAL" clId="{D7B57851-EA95-47EB-A3B6-A5C5A3326C7C}" dt="2023-12-05T00:44:09.048" v="8" actId="1076"/>
          <ac:picMkLst>
            <pc:docMk/>
            <pc:sldMk cId="4089407955" sldId="3678"/>
            <ac:picMk id="6" creationId="{B92000FA-63D9-82F5-770A-66D9E9863A76}"/>
          </ac:picMkLst>
        </pc:picChg>
      </pc:sldChg>
      <pc:sldChg chg="addSp delSp modSp mod">
        <pc:chgData name="Sarah Mathay-Zurbuchen" userId="a0966b8d-04bd-4860-bb4d-075ca6c0d280" providerId="ADAL" clId="{D7B57851-EA95-47EB-A3B6-A5C5A3326C7C}" dt="2023-12-05T00:44:19.467" v="14" actId="1076"/>
        <pc:sldMkLst>
          <pc:docMk/>
          <pc:sldMk cId="701894535" sldId="3679"/>
        </pc:sldMkLst>
        <pc:picChg chg="del">
          <ac:chgData name="Sarah Mathay-Zurbuchen" userId="a0966b8d-04bd-4860-bb4d-075ca6c0d280" providerId="ADAL" clId="{D7B57851-EA95-47EB-A3B6-A5C5A3326C7C}" dt="2023-12-05T00:44:17.478" v="12" actId="478"/>
          <ac:picMkLst>
            <pc:docMk/>
            <pc:sldMk cId="701894535" sldId="3679"/>
            <ac:picMk id="6" creationId="{A764B351-FD0B-4EA8-B32F-7F0B2101AA11}"/>
          </ac:picMkLst>
        </pc:picChg>
        <pc:picChg chg="add mod">
          <ac:chgData name="Sarah Mathay-Zurbuchen" userId="a0966b8d-04bd-4860-bb4d-075ca6c0d280" providerId="ADAL" clId="{D7B57851-EA95-47EB-A3B6-A5C5A3326C7C}" dt="2023-12-05T00:44:19.467" v="14" actId="1076"/>
          <ac:picMkLst>
            <pc:docMk/>
            <pc:sldMk cId="701894535" sldId="3679"/>
            <ac:picMk id="7" creationId="{E3D96EF8-4F8C-88F8-8DAA-41DAEC8C5C66}"/>
          </ac:picMkLst>
        </pc:picChg>
      </pc:sldChg>
      <pc:sldChg chg="addSp delSp modSp mod">
        <pc:chgData name="Sarah Mathay-Zurbuchen" userId="a0966b8d-04bd-4860-bb4d-075ca6c0d280" providerId="ADAL" clId="{D7B57851-EA95-47EB-A3B6-A5C5A3326C7C}" dt="2023-12-05T00:45:26.267" v="46"/>
        <pc:sldMkLst>
          <pc:docMk/>
          <pc:sldMk cId="3911510955" sldId="3682"/>
        </pc:sldMkLst>
        <pc:picChg chg="del">
          <ac:chgData name="Sarah Mathay-Zurbuchen" userId="a0966b8d-04bd-4860-bb4d-075ca6c0d280" providerId="ADAL" clId="{D7B57851-EA95-47EB-A3B6-A5C5A3326C7C}" dt="2023-12-05T00:45:26.143" v="45" actId="478"/>
          <ac:picMkLst>
            <pc:docMk/>
            <pc:sldMk cId="3911510955" sldId="3682"/>
            <ac:picMk id="6" creationId="{A764B351-FD0B-4EA8-B32F-7F0B2101AA11}"/>
          </ac:picMkLst>
        </pc:picChg>
        <pc:picChg chg="add mod">
          <ac:chgData name="Sarah Mathay-Zurbuchen" userId="a0966b8d-04bd-4860-bb4d-075ca6c0d280" providerId="ADAL" clId="{D7B57851-EA95-47EB-A3B6-A5C5A3326C7C}" dt="2023-12-05T00:45:26.267" v="46"/>
          <ac:picMkLst>
            <pc:docMk/>
            <pc:sldMk cId="3911510955" sldId="3682"/>
            <ac:picMk id="7" creationId="{72A22316-EF52-71EC-2F92-FFB522197F61}"/>
          </ac:picMkLst>
        </pc:picChg>
      </pc:sldChg>
      <pc:sldChg chg="addSp delSp modSp mod">
        <pc:chgData name="Sarah Mathay-Zurbuchen" userId="a0966b8d-04bd-4860-bb4d-075ca6c0d280" providerId="ADAL" clId="{D7B57851-EA95-47EB-A3B6-A5C5A3326C7C}" dt="2023-12-05T00:44:25.946" v="16"/>
        <pc:sldMkLst>
          <pc:docMk/>
          <pc:sldMk cId="819600205" sldId="3683"/>
        </pc:sldMkLst>
        <pc:picChg chg="del">
          <ac:chgData name="Sarah Mathay-Zurbuchen" userId="a0966b8d-04bd-4860-bb4d-075ca6c0d280" providerId="ADAL" clId="{D7B57851-EA95-47EB-A3B6-A5C5A3326C7C}" dt="2023-12-05T00:44:25.838" v="15" actId="478"/>
          <ac:picMkLst>
            <pc:docMk/>
            <pc:sldMk cId="819600205" sldId="3683"/>
            <ac:picMk id="4" creationId="{F41466F9-29E5-D955-7CA2-864846706248}"/>
          </ac:picMkLst>
        </pc:picChg>
        <pc:picChg chg="add mod">
          <ac:chgData name="Sarah Mathay-Zurbuchen" userId="a0966b8d-04bd-4860-bb4d-075ca6c0d280" providerId="ADAL" clId="{D7B57851-EA95-47EB-A3B6-A5C5A3326C7C}" dt="2023-12-05T00:44:25.946" v="16"/>
          <ac:picMkLst>
            <pc:docMk/>
            <pc:sldMk cId="819600205" sldId="3683"/>
            <ac:picMk id="6" creationId="{5A937B46-039D-7428-7682-E2389940BD81}"/>
          </ac:picMkLst>
        </pc:picChg>
      </pc:sldChg>
      <pc:sldChg chg="addSp delSp modSp mod">
        <pc:chgData name="Sarah Mathay-Zurbuchen" userId="a0966b8d-04bd-4860-bb4d-075ca6c0d280" providerId="ADAL" clId="{D7B57851-EA95-47EB-A3B6-A5C5A3326C7C}" dt="2023-12-05T00:44:40.022" v="22"/>
        <pc:sldMkLst>
          <pc:docMk/>
          <pc:sldMk cId="2679674601" sldId="3695"/>
        </pc:sldMkLst>
        <pc:picChg chg="del">
          <ac:chgData name="Sarah Mathay-Zurbuchen" userId="a0966b8d-04bd-4860-bb4d-075ca6c0d280" providerId="ADAL" clId="{D7B57851-EA95-47EB-A3B6-A5C5A3326C7C}" dt="2023-12-05T00:44:39.908" v="21" actId="478"/>
          <ac:picMkLst>
            <pc:docMk/>
            <pc:sldMk cId="2679674601" sldId="3695"/>
            <ac:picMk id="4" creationId="{F41466F9-29E5-D955-7CA2-864846706248}"/>
          </ac:picMkLst>
        </pc:picChg>
        <pc:picChg chg="add mod">
          <ac:chgData name="Sarah Mathay-Zurbuchen" userId="a0966b8d-04bd-4860-bb4d-075ca6c0d280" providerId="ADAL" clId="{D7B57851-EA95-47EB-A3B6-A5C5A3326C7C}" dt="2023-12-05T00:44:40.022" v="22"/>
          <ac:picMkLst>
            <pc:docMk/>
            <pc:sldMk cId="2679674601" sldId="3695"/>
            <ac:picMk id="7" creationId="{8333A4FB-2A37-9E72-6F60-94224833DE94}"/>
          </ac:picMkLst>
        </pc:picChg>
      </pc:sldChg>
      <pc:sldChg chg="addSp delSp modSp mod">
        <pc:chgData name="Sarah Mathay-Zurbuchen" userId="a0966b8d-04bd-4860-bb4d-075ca6c0d280" providerId="ADAL" clId="{D7B57851-EA95-47EB-A3B6-A5C5A3326C7C}" dt="2023-12-05T00:44:43.683" v="24"/>
        <pc:sldMkLst>
          <pc:docMk/>
          <pc:sldMk cId="1445430846" sldId="3696"/>
        </pc:sldMkLst>
        <pc:picChg chg="add mod">
          <ac:chgData name="Sarah Mathay-Zurbuchen" userId="a0966b8d-04bd-4860-bb4d-075ca6c0d280" providerId="ADAL" clId="{D7B57851-EA95-47EB-A3B6-A5C5A3326C7C}" dt="2023-12-05T00:44:43.683" v="24"/>
          <ac:picMkLst>
            <pc:docMk/>
            <pc:sldMk cId="1445430846" sldId="3696"/>
            <ac:picMk id="3" creationId="{FDAF025A-8DCB-BF52-C4BE-4A5D9F6E7818}"/>
          </ac:picMkLst>
        </pc:picChg>
        <pc:picChg chg="del">
          <ac:chgData name="Sarah Mathay-Zurbuchen" userId="a0966b8d-04bd-4860-bb4d-075ca6c0d280" providerId="ADAL" clId="{D7B57851-EA95-47EB-A3B6-A5C5A3326C7C}" dt="2023-12-05T00:44:43.589" v="23" actId="478"/>
          <ac:picMkLst>
            <pc:docMk/>
            <pc:sldMk cId="1445430846" sldId="3696"/>
            <ac:picMk id="4" creationId="{F41466F9-29E5-D955-7CA2-864846706248}"/>
          </ac:picMkLst>
        </pc:picChg>
      </pc:sldChg>
      <pc:sldChg chg="addSp delSp modSp mod">
        <pc:chgData name="Sarah Mathay-Zurbuchen" userId="a0966b8d-04bd-4860-bb4d-075ca6c0d280" providerId="ADAL" clId="{D7B57851-EA95-47EB-A3B6-A5C5A3326C7C}" dt="2023-12-05T00:44:30.874" v="18"/>
        <pc:sldMkLst>
          <pc:docMk/>
          <pc:sldMk cId="3325801359" sldId="3697"/>
        </pc:sldMkLst>
        <pc:picChg chg="add mod">
          <ac:chgData name="Sarah Mathay-Zurbuchen" userId="a0966b8d-04bd-4860-bb4d-075ca6c0d280" providerId="ADAL" clId="{D7B57851-EA95-47EB-A3B6-A5C5A3326C7C}" dt="2023-12-05T00:44:30.874" v="18"/>
          <ac:picMkLst>
            <pc:docMk/>
            <pc:sldMk cId="3325801359" sldId="3697"/>
            <ac:picMk id="3" creationId="{E238FD11-52B5-076A-30FE-B0569F595D65}"/>
          </ac:picMkLst>
        </pc:picChg>
        <pc:picChg chg="del">
          <ac:chgData name="Sarah Mathay-Zurbuchen" userId="a0966b8d-04bd-4860-bb4d-075ca6c0d280" providerId="ADAL" clId="{D7B57851-EA95-47EB-A3B6-A5C5A3326C7C}" dt="2023-12-05T00:44:30.786" v="17" actId="478"/>
          <ac:picMkLst>
            <pc:docMk/>
            <pc:sldMk cId="3325801359" sldId="3697"/>
            <ac:picMk id="4" creationId="{F41466F9-29E5-D955-7CA2-864846706248}"/>
          </ac:picMkLst>
        </pc:picChg>
      </pc:sldChg>
      <pc:sldChg chg="addSp delSp modSp mod">
        <pc:chgData name="Sarah Mathay-Zurbuchen" userId="a0966b8d-04bd-4860-bb4d-075ca6c0d280" providerId="ADAL" clId="{D7B57851-EA95-47EB-A3B6-A5C5A3326C7C}" dt="2023-12-05T00:44:47.554" v="26"/>
        <pc:sldMkLst>
          <pc:docMk/>
          <pc:sldMk cId="1559512385" sldId="3698"/>
        </pc:sldMkLst>
        <pc:picChg chg="del">
          <ac:chgData name="Sarah Mathay-Zurbuchen" userId="a0966b8d-04bd-4860-bb4d-075ca6c0d280" providerId="ADAL" clId="{D7B57851-EA95-47EB-A3B6-A5C5A3326C7C}" dt="2023-12-05T00:44:47.439" v="25" actId="478"/>
          <ac:picMkLst>
            <pc:docMk/>
            <pc:sldMk cId="1559512385" sldId="3698"/>
            <ac:picMk id="4" creationId="{F41466F9-29E5-D955-7CA2-864846706248}"/>
          </ac:picMkLst>
        </pc:picChg>
        <pc:picChg chg="add mod">
          <ac:chgData name="Sarah Mathay-Zurbuchen" userId="a0966b8d-04bd-4860-bb4d-075ca6c0d280" providerId="ADAL" clId="{D7B57851-EA95-47EB-A3B6-A5C5A3326C7C}" dt="2023-12-05T00:44:47.554" v="26"/>
          <ac:picMkLst>
            <pc:docMk/>
            <pc:sldMk cId="1559512385" sldId="3698"/>
            <ac:picMk id="11" creationId="{25E11310-959F-817D-B831-7ABC36208FAB}"/>
          </ac:picMkLst>
        </pc:picChg>
      </pc:sldChg>
      <pc:sldChg chg="addSp delSp modSp mod">
        <pc:chgData name="Sarah Mathay-Zurbuchen" userId="a0966b8d-04bd-4860-bb4d-075ca6c0d280" providerId="ADAL" clId="{D7B57851-EA95-47EB-A3B6-A5C5A3326C7C}" dt="2023-12-05T00:44:50.538" v="28"/>
        <pc:sldMkLst>
          <pc:docMk/>
          <pc:sldMk cId="4224255628" sldId="3699"/>
        </pc:sldMkLst>
        <pc:picChg chg="del">
          <ac:chgData name="Sarah Mathay-Zurbuchen" userId="a0966b8d-04bd-4860-bb4d-075ca6c0d280" providerId="ADAL" clId="{D7B57851-EA95-47EB-A3B6-A5C5A3326C7C}" dt="2023-12-05T00:44:50.446" v="27" actId="478"/>
          <ac:picMkLst>
            <pc:docMk/>
            <pc:sldMk cId="4224255628" sldId="3699"/>
            <ac:picMk id="4" creationId="{F41466F9-29E5-D955-7CA2-864846706248}"/>
          </ac:picMkLst>
        </pc:picChg>
        <pc:picChg chg="add mod">
          <ac:chgData name="Sarah Mathay-Zurbuchen" userId="a0966b8d-04bd-4860-bb4d-075ca6c0d280" providerId="ADAL" clId="{D7B57851-EA95-47EB-A3B6-A5C5A3326C7C}" dt="2023-12-05T00:44:50.538" v="28"/>
          <ac:picMkLst>
            <pc:docMk/>
            <pc:sldMk cId="4224255628" sldId="3699"/>
            <ac:picMk id="11" creationId="{F12B500D-8261-DC84-FFDF-AB4B7D9D1733}"/>
          </ac:picMkLst>
        </pc:picChg>
      </pc:sldChg>
      <pc:sldChg chg="addSp delSp modSp mod">
        <pc:chgData name="Sarah Mathay-Zurbuchen" userId="a0966b8d-04bd-4860-bb4d-075ca6c0d280" providerId="ADAL" clId="{D7B57851-EA95-47EB-A3B6-A5C5A3326C7C}" dt="2023-12-05T00:44:54.267" v="30"/>
        <pc:sldMkLst>
          <pc:docMk/>
          <pc:sldMk cId="1540921902" sldId="3700"/>
        </pc:sldMkLst>
        <pc:picChg chg="del">
          <ac:chgData name="Sarah Mathay-Zurbuchen" userId="a0966b8d-04bd-4860-bb4d-075ca6c0d280" providerId="ADAL" clId="{D7B57851-EA95-47EB-A3B6-A5C5A3326C7C}" dt="2023-12-05T00:44:54.178" v="29" actId="478"/>
          <ac:picMkLst>
            <pc:docMk/>
            <pc:sldMk cId="1540921902" sldId="3700"/>
            <ac:picMk id="4" creationId="{F41466F9-29E5-D955-7CA2-864846706248}"/>
          </ac:picMkLst>
        </pc:picChg>
        <pc:picChg chg="add mod">
          <ac:chgData name="Sarah Mathay-Zurbuchen" userId="a0966b8d-04bd-4860-bb4d-075ca6c0d280" providerId="ADAL" clId="{D7B57851-EA95-47EB-A3B6-A5C5A3326C7C}" dt="2023-12-05T00:44:54.267" v="30"/>
          <ac:picMkLst>
            <pc:docMk/>
            <pc:sldMk cId="1540921902" sldId="3700"/>
            <ac:picMk id="11" creationId="{347A9EDE-B714-8C51-5BB8-A1C872D59470}"/>
          </ac:picMkLst>
        </pc:picChg>
      </pc:sldChg>
      <pc:sldChg chg="addSp delSp modSp mod">
        <pc:chgData name="Sarah Mathay-Zurbuchen" userId="a0966b8d-04bd-4860-bb4d-075ca6c0d280" providerId="ADAL" clId="{D7B57851-EA95-47EB-A3B6-A5C5A3326C7C}" dt="2023-12-05T00:44:57.979" v="32"/>
        <pc:sldMkLst>
          <pc:docMk/>
          <pc:sldMk cId="3493894808" sldId="3701"/>
        </pc:sldMkLst>
        <pc:picChg chg="del">
          <ac:chgData name="Sarah Mathay-Zurbuchen" userId="a0966b8d-04bd-4860-bb4d-075ca6c0d280" providerId="ADAL" clId="{D7B57851-EA95-47EB-A3B6-A5C5A3326C7C}" dt="2023-12-05T00:44:57.863" v="31" actId="478"/>
          <ac:picMkLst>
            <pc:docMk/>
            <pc:sldMk cId="3493894808" sldId="3701"/>
            <ac:picMk id="4" creationId="{F41466F9-29E5-D955-7CA2-864846706248}"/>
          </ac:picMkLst>
        </pc:picChg>
        <pc:picChg chg="add mod">
          <ac:chgData name="Sarah Mathay-Zurbuchen" userId="a0966b8d-04bd-4860-bb4d-075ca6c0d280" providerId="ADAL" clId="{D7B57851-EA95-47EB-A3B6-A5C5A3326C7C}" dt="2023-12-05T00:44:57.979" v="32"/>
          <ac:picMkLst>
            <pc:docMk/>
            <pc:sldMk cId="3493894808" sldId="3701"/>
            <ac:picMk id="11" creationId="{838C64DA-F072-C9E2-147C-8395883E74B3}"/>
          </ac:picMkLst>
        </pc:picChg>
      </pc:sldChg>
      <pc:sldChg chg="addSp delSp modSp mod">
        <pc:chgData name="Sarah Mathay-Zurbuchen" userId="a0966b8d-04bd-4860-bb4d-075ca6c0d280" providerId="ADAL" clId="{D7B57851-EA95-47EB-A3B6-A5C5A3326C7C}" dt="2023-12-05T00:45:01.348" v="34"/>
        <pc:sldMkLst>
          <pc:docMk/>
          <pc:sldMk cId="4272684154" sldId="3702"/>
        </pc:sldMkLst>
        <pc:picChg chg="del">
          <ac:chgData name="Sarah Mathay-Zurbuchen" userId="a0966b8d-04bd-4860-bb4d-075ca6c0d280" providerId="ADAL" clId="{D7B57851-EA95-47EB-A3B6-A5C5A3326C7C}" dt="2023-12-05T00:45:01.260" v="33" actId="478"/>
          <ac:picMkLst>
            <pc:docMk/>
            <pc:sldMk cId="4272684154" sldId="3702"/>
            <ac:picMk id="4" creationId="{F41466F9-29E5-D955-7CA2-864846706248}"/>
          </ac:picMkLst>
        </pc:picChg>
        <pc:picChg chg="add mod">
          <ac:chgData name="Sarah Mathay-Zurbuchen" userId="a0966b8d-04bd-4860-bb4d-075ca6c0d280" providerId="ADAL" clId="{D7B57851-EA95-47EB-A3B6-A5C5A3326C7C}" dt="2023-12-05T00:45:01.348" v="34"/>
          <ac:picMkLst>
            <pc:docMk/>
            <pc:sldMk cId="4272684154" sldId="3702"/>
            <ac:picMk id="11" creationId="{907E6B06-D922-5E7C-B626-245EB0595164}"/>
          </ac:picMkLst>
        </pc:picChg>
      </pc:sldChg>
      <pc:sldChg chg="addSp delSp modSp mod">
        <pc:chgData name="Sarah Mathay-Zurbuchen" userId="a0966b8d-04bd-4860-bb4d-075ca6c0d280" providerId="ADAL" clId="{D7B57851-EA95-47EB-A3B6-A5C5A3326C7C}" dt="2023-12-05T00:45:05.706" v="36"/>
        <pc:sldMkLst>
          <pc:docMk/>
          <pc:sldMk cId="4264895814" sldId="3703"/>
        </pc:sldMkLst>
        <pc:picChg chg="del">
          <ac:chgData name="Sarah Mathay-Zurbuchen" userId="a0966b8d-04bd-4860-bb4d-075ca6c0d280" providerId="ADAL" clId="{D7B57851-EA95-47EB-A3B6-A5C5A3326C7C}" dt="2023-12-05T00:45:05.649" v="35" actId="478"/>
          <ac:picMkLst>
            <pc:docMk/>
            <pc:sldMk cId="4264895814" sldId="3703"/>
            <ac:picMk id="4" creationId="{F41466F9-29E5-D955-7CA2-864846706248}"/>
          </ac:picMkLst>
        </pc:picChg>
        <pc:picChg chg="add mod">
          <ac:chgData name="Sarah Mathay-Zurbuchen" userId="a0966b8d-04bd-4860-bb4d-075ca6c0d280" providerId="ADAL" clId="{D7B57851-EA95-47EB-A3B6-A5C5A3326C7C}" dt="2023-12-05T00:45:05.706" v="36"/>
          <ac:picMkLst>
            <pc:docMk/>
            <pc:sldMk cId="4264895814" sldId="3703"/>
            <ac:picMk id="11" creationId="{6803E170-5358-A070-532B-FC01DA62AB39}"/>
          </ac:picMkLst>
        </pc:picChg>
      </pc:sldChg>
      <pc:sldChg chg="addSp delSp modSp mod">
        <pc:chgData name="Sarah Mathay-Zurbuchen" userId="a0966b8d-04bd-4860-bb4d-075ca6c0d280" providerId="ADAL" clId="{D7B57851-EA95-47EB-A3B6-A5C5A3326C7C}" dt="2023-12-05T00:45:10.392" v="38"/>
        <pc:sldMkLst>
          <pc:docMk/>
          <pc:sldMk cId="701173543" sldId="3704"/>
        </pc:sldMkLst>
        <pc:picChg chg="del">
          <ac:chgData name="Sarah Mathay-Zurbuchen" userId="a0966b8d-04bd-4860-bb4d-075ca6c0d280" providerId="ADAL" clId="{D7B57851-EA95-47EB-A3B6-A5C5A3326C7C}" dt="2023-12-05T00:45:10.138" v="37" actId="478"/>
          <ac:picMkLst>
            <pc:docMk/>
            <pc:sldMk cId="701173543" sldId="3704"/>
            <ac:picMk id="4" creationId="{F41466F9-29E5-D955-7CA2-864846706248}"/>
          </ac:picMkLst>
        </pc:picChg>
        <pc:picChg chg="add mod">
          <ac:chgData name="Sarah Mathay-Zurbuchen" userId="a0966b8d-04bd-4860-bb4d-075ca6c0d280" providerId="ADAL" clId="{D7B57851-EA95-47EB-A3B6-A5C5A3326C7C}" dt="2023-12-05T00:45:10.392" v="38"/>
          <ac:picMkLst>
            <pc:docMk/>
            <pc:sldMk cId="701173543" sldId="3704"/>
            <ac:picMk id="11" creationId="{B90E94AC-24E6-452D-7CBD-79C8271BA6BB}"/>
          </ac:picMkLst>
        </pc:picChg>
      </pc:sldChg>
      <pc:sldChg chg="addSp delSp modSp mod">
        <pc:chgData name="Sarah Mathay-Zurbuchen" userId="a0966b8d-04bd-4860-bb4d-075ca6c0d280" providerId="ADAL" clId="{D7B57851-EA95-47EB-A3B6-A5C5A3326C7C}" dt="2023-12-05T00:45:13.275" v="40"/>
        <pc:sldMkLst>
          <pc:docMk/>
          <pc:sldMk cId="2211508715" sldId="3705"/>
        </pc:sldMkLst>
        <pc:picChg chg="del">
          <ac:chgData name="Sarah Mathay-Zurbuchen" userId="a0966b8d-04bd-4860-bb4d-075ca6c0d280" providerId="ADAL" clId="{D7B57851-EA95-47EB-A3B6-A5C5A3326C7C}" dt="2023-12-05T00:45:13.154" v="39" actId="478"/>
          <ac:picMkLst>
            <pc:docMk/>
            <pc:sldMk cId="2211508715" sldId="3705"/>
            <ac:picMk id="4" creationId="{F41466F9-29E5-D955-7CA2-864846706248}"/>
          </ac:picMkLst>
        </pc:picChg>
        <pc:picChg chg="add mod">
          <ac:chgData name="Sarah Mathay-Zurbuchen" userId="a0966b8d-04bd-4860-bb4d-075ca6c0d280" providerId="ADAL" clId="{D7B57851-EA95-47EB-A3B6-A5C5A3326C7C}" dt="2023-12-05T00:45:13.275" v="40"/>
          <ac:picMkLst>
            <pc:docMk/>
            <pc:sldMk cId="2211508715" sldId="3705"/>
            <ac:picMk id="11" creationId="{327013BE-9B84-8E78-6C80-035456C2B69D}"/>
          </ac:picMkLst>
        </pc:picChg>
      </pc:sldChg>
      <pc:sldChg chg="addSp delSp modSp mod">
        <pc:chgData name="Sarah Mathay-Zurbuchen" userId="a0966b8d-04bd-4860-bb4d-075ca6c0d280" providerId="ADAL" clId="{D7B57851-EA95-47EB-A3B6-A5C5A3326C7C}" dt="2023-12-05T00:45:17.379" v="42"/>
        <pc:sldMkLst>
          <pc:docMk/>
          <pc:sldMk cId="3082182914" sldId="3706"/>
        </pc:sldMkLst>
        <pc:picChg chg="add mod">
          <ac:chgData name="Sarah Mathay-Zurbuchen" userId="a0966b8d-04bd-4860-bb4d-075ca6c0d280" providerId="ADAL" clId="{D7B57851-EA95-47EB-A3B6-A5C5A3326C7C}" dt="2023-12-05T00:45:17.379" v="42"/>
          <ac:picMkLst>
            <pc:docMk/>
            <pc:sldMk cId="3082182914" sldId="3706"/>
            <ac:picMk id="3" creationId="{795579D9-D5BD-F1B7-08EC-6686484D3007}"/>
          </ac:picMkLst>
        </pc:picChg>
        <pc:picChg chg="del">
          <ac:chgData name="Sarah Mathay-Zurbuchen" userId="a0966b8d-04bd-4860-bb4d-075ca6c0d280" providerId="ADAL" clId="{D7B57851-EA95-47EB-A3B6-A5C5A3326C7C}" dt="2023-12-05T00:45:17.278" v="41" actId="478"/>
          <ac:picMkLst>
            <pc:docMk/>
            <pc:sldMk cId="3082182914" sldId="3706"/>
            <ac:picMk id="4" creationId="{F41466F9-29E5-D955-7CA2-864846706248}"/>
          </ac:picMkLst>
        </pc:picChg>
      </pc:sldChg>
      <pc:sldChg chg="addSp delSp modSp mod">
        <pc:chgData name="Sarah Mathay-Zurbuchen" userId="a0966b8d-04bd-4860-bb4d-075ca6c0d280" providerId="ADAL" clId="{D7B57851-EA95-47EB-A3B6-A5C5A3326C7C}" dt="2023-12-05T00:45:33.234" v="50"/>
        <pc:sldMkLst>
          <pc:docMk/>
          <pc:sldMk cId="2038670355" sldId="3707"/>
        </pc:sldMkLst>
        <pc:picChg chg="add mod">
          <ac:chgData name="Sarah Mathay-Zurbuchen" userId="a0966b8d-04bd-4860-bb4d-075ca6c0d280" providerId="ADAL" clId="{D7B57851-EA95-47EB-A3B6-A5C5A3326C7C}" dt="2023-12-05T00:45:33.234" v="50"/>
          <ac:picMkLst>
            <pc:docMk/>
            <pc:sldMk cId="2038670355" sldId="3707"/>
            <ac:picMk id="3" creationId="{B3C4E711-6B62-A9F3-6400-74A579B441AD}"/>
          </ac:picMkLst>
        </pc:picChg>
        <pc:picChg chg="del">
          <ac:chgData name="Sarah Mathay-Zurbuchen" userId="a0966b8d-04bd-4860-bb4d-075ca6c0d280" providerId="ADAL" clId="{D7B57851-EA95-47EB-A3B6-A5C5A3326C7C}" dt="2023-12-05T00:45:33.163" v="49" actId="478"/>
          <ac:picMkLst>
            <pc:docMk/>
            <pc:sldMk cId="2038670355" sldId="3707"/>
            <ac:picMk id="4" creationId="{F41466F9-29E5-D955-7CA2-864846706248}"/>
          </ac:picMkLst>
        </pc:picChg>
      </pc:sldChg>
      <pc:sldChg chg="addSp delSp modSp mod">
        <pc:chgData name="Sarah Mathay-Zurbuchen" userId="a0966b8d-04bd-4860-bb4d-075ca6c0d280" providerId="ADAL" clId="{D7B57851-EA95-47EB-A3B6-A5C5A3326C7C}" dt="2023-12-05T00:45:37.051" v="52"/>
        <pc:sldMkLst>
          <pc:docMk/>
          <pc:sldMk cId="338880966" sldId="3708"/>
        </pc:sldMkLst>
        <pc:picChg chg="del">
          <ac:chgData name="Sarah Mathay-Zurbuchen" userId="a0966b8d-04bd-4860-bb4d-075ca6c0d280" providerId="ADAL" clId="{D7B57851-EA95-47EB-A3B6-A5C5A3326C7C}" dt="2023-12-05T00:45:36.931" v="51" actId="478"/>
          <ac:picMkLst>
            <pc:docMk/>
            <pc:sldMk cId="338880966" sldId="3708"/>
            <ac:picMk id="4" creationId="{F41466F9-29E5-D955-7CA2-864846706248}"/>
          </ac:picMkLst>
        </pc:picChg>
        <pc:picChg chg="add mod">
          <ac:chgData name="Sarah Mathay-Zurbuchen" userId="a0966b8d-04bd-4860-bb4d-075ca6c0d280" providerId="ADAL" clId="{D7B57851-EA95-47EB-A3B6-A5C5A3326C7C}" dt="2023-12-05T00:45:37.051" v="52"/>
          <ac:picMkLst>
            <pc:docMk/>
            <pc:sldMk cId="338880966" sldId="3708"/>
            <ac:picMk id="7" creationId="{CF862B17-DA1E-0C43-BCFC-A07C9C8C14D4}"/>
          </ac:picMkLst>
        </pc:picChg>
      </pc:sldChg>
      <pc:sldChg chg="addSp delSp modSp mod">
        <pc:chgData name="Sarah Mathay-Zurbuchen" userId="a0966b8d-04bd-4860-bb4d-075ca6c0d280" providerId="ADAL" clId="{D7B57851-EA95-47EB-A3B6-A5C5A3326C7C}" dt="2023-12-05T00:45:41.279" v="54"/>
        <pc:sldMkLst>
          <pc:docMk/>
          <pc:sldMk cId="3644941748" sldId="3709"/>
        </pc:sldMkLst>
        <pc:picChg chg="add mod">
          <ac:chgData name="Sarah Mathay-Zurbuchen" userId="a0966b8d-04bd-4860-bb4d-075ca6c0d280" providerId="ADAL" clId="{D7B57851-EA95-47EB-A3B6-A5C5A3326C7C}" dt="2023-12-05T00:45:41.279" v="54"/>
          <ac:picMkLst>
            <pc:docMk/>
            <pc:sldMk cId="3644941748" sldId="3709"/>
            <ac:picMk id="3" creationId="{38E445C0-D4BD-09B8-78C3-005DCC91C585}"/>
          </ac:picMkLst>
        </pc:picChg>
        <pc:picChg chg="del">
          <ac:chgData name="Sarah Mathay-Zurbuchen" userId="a0966b8d-04bd-4860-bb4d-075ca6c0d280" providerId="ADAL" clId="{D7B57851-EA95-47EB-A3B6-A5C5A3326C7C}" dt="2023-12-05T00:45:41.028" v="53" actId="478"/>
          <ac:picMkLst>
            <pc:docMk/>
            <pc:sldMk cId="3644941748" sldId="3709"/>
            <ac:picMk id="4" creationId="{F41466F9-29E5-D955-7CA2-864846706248}"/>
          </ac:picMkLst>
        </pc:picChg>
      </pc:sldChg>
      <pc:sldChg chg="addSp delSp modSp mod">
        <pc:chgData name="Sarah Mathay-Zurbuchen" userId="a0966b8d-04bd-4860-bb4d-075ca6c0d280" providerId="ADAL" clId="{D7B57851-EA95-47EB-A3B6-A5C5A3326C7C}" dt="2023-12-05T00:45:44.917" v="56"/>
        <pc:sldMkLst>
          <pc:docMk/>
          <pc:sldMk cId="3794255402" sldId="3710"/>
        </pc:sldMkLst>
        <pc:picChg chg="add mod">
          <ac:chgData name="Sarah Mathay-Zurbuchen" userId="a0966b8d-04bd-4860-bb4d-075ca6c0d280" providerId="ADAL" clId="{D7B57851-EA95-47EB-A3B6-A5C5A3326C7C}" dt="2023-12-05T00:45:44.917" v="56"/>
          <ac:picMkLst>
            <pc:docMk/>
            <pc:sldMk cId="3794255402" sldId="3710"/>
            <ac:picMk id="2" creationId="{EB67275D-4993-5159-122B-BC858A7F9C67}"/>
          </ac:picMkLst>
        </pc:picChg>
        <pc:picChg chg="del">
          <ac:chgData name="Sarah Mathay-Zurbuchen" userId="a0966b8d-04bd-4860-bb4d-075ca6c0d280" providerId="ADAL" clId="{D7B57851-EA95-47EB-A3B6-A5C5A3326C7C}" dt="2023-12-05T00:45:44.766" v="55" actId="478"/>
          <ac:picMkLst>
            <pc:docMk/>
            <pc:sldMk cId="3794255402" sldId="3710"/>
            <ac:picMk id="4" creationId="{F41466F9-29E5-D955-7CA2-864846706248}"/>
          </ac:picMkLst>
        </pc:picChg>
      </pc:sldChg>
      <pc:sldChg chg="addSp delSp modSp mod">
        <pc:chgData name="Sarah Mathay-Zurbuchen" userId="a0966b8d-04bd-4860-bb4d-075ca6c0d280" providerId="ADAL" clId="{D7B57851-EA95-47EB-A3B6-A5C5A3326C7C}" dt="2023-12-05T00:45:48.324" v="58"/>
        <pc:sldMkLst>
          <pc:docMk/>
          <pc:sldMk cId="3298771714" sldId="3711"/>
        </pc:sldMkLst>
        <pc:picChg chg="add mod">
          <ac:chgData name="Sarah Mathay-Zurbuchen" userId="a0966b8d-04bd-4860-bb4d-075ca6c0d280" providerId="ADAL" clId="{D7B57851-EA95-47EB-A3B6-A5C5A3326C7C}" dt="2023-12-05T00:45:48.324" v="58"/>
          <ac:picMkLst>
            <pc:docMk/>
            <pc:sldMk cId="3298771714" sldId="3711"/>
            <ac:picMk id="2" creationId="{E721F3CE-8022-B3D9-9201-2C58335F026D}"/>
          </ac:picMkLst>
        </pc:picChg>
        <pc:picChg chg="del">
          <ac:chgData name="Sarah Mathay-Zurbuchen" userId="a0966b8d-04bd-4860-bb4d-075ca6c0d280" providerId="ADAL" clId="{D7B57851-EA95-47EB-A3B6-A5C5A3326C7C}" dt="2023-12-05T00:45:48.221" v="57" actId="478"/>
          <ac:picMkLst>
            <pc:docMk/>
            <pc:sldMk cId="3298771714" sldId="3711"/>
            <ac:picMk id="4" creationId="{F41466F9-29E5-D955-7CA2-864846706248}"/>
          </ac:picMkLst>
        </pc:picChg>
      </pc:sldChg>
      <pc:sldChg chg="addSp delSp modSp mod">
        <pc:chgData name="Sarah Mathay-Zurbuchen" userId="a0966b8d-04bd-4860-bb4d-075ca6c0d280" providerId="ADAL" clId="{D7B57851-EA95-47EB-A3B6-A5C5A3326C7C}" dt="2023-12-05T00:45:52.219" v="60"/>
        <pc:sldMkLst>
          <pc:docMk/>
          <pc:sldMk cId="2241203176" sldId="3712"/>
        </pc:sldMkLst>
        <pc:picChg chg="add mod">
          <ac:chgData name="Sarah Mathay-Zurbuchen" userId="a0966b8d-04bd-4860-bb4d-075ca6c0d280" providerId="ADAL" clId="{D7B57851-EA95-47EB-A3B6-A5C5A3326C7C}" dt="2023-12-05T00:45:52.219" v="60"/>
          <ac:picMkLst>
            <pc:docMk/>
            <pc:sldMk cId="2241203176" sldId="3712"/>
            <ac:picMk id="2" creationId="{7024D1A4-C9B9-678F-C87D-3FE0D3B0869B}"/>
          </ac:picMkLst>
        </pc:picChg>
        <pc:picChg chg="del">
          <ac:chgData name="Sarah Mathay-Zurbuchen" userId="a0966b8d-04bd-4860-bb4d-075ca6c0d280" providerId="ADAL" clId="{D7B57851-EA95-47EB-A3B6-A5C5A3326C7C}" dt="2023-12-05T00:45:52.135" v="59" actId="478"/>
          <ac:picMkLst>
            <pc:docMk/>
            <pc:sldMk cId="2241203176" sldId="3712"/>
            <ac:picMk id="4" creationId="{F41466F9-29E5-D955-7CA2-864846706248}"/>
          </ac:picMkLst>
        </pc:picChg>
      </pc:sldChg>
      <pc:sldChg chg="addSp delSp modSp mod">
        <pc:chgData name="Sarah Mathay-Zurbuchen" userId="a0966b8d-04bd-4860-bb4d-075ca6c0d280" providerId="ADAL" clId="{D7B57851-EA95-47EB-A3B6-A5C5A3326C7C}" dt="2023-12-05T00:45:58.174" v="62" actId="478"/>
        <pc:sldMkLst>
          <pc:docMk/>
          <pc:sldMk cId="2862742139" sldId="3713"/>
        </pc:sldMkLst>
        <pc:picChg chg="add mod">
          <ac:chgData name="Sarah Mathay-Zurbuchen" userId="a0966b8d-04bd-4860-bb4d-075ca6c0d280" providerId="ADAL" clId="{D7B57851-EA95-47EB-A3B6-A5C5A3326C7C}" dt="2023-12-05T00:45:55.454" v="61"/>
          <ac:picMkLst>
            <pc:docMk/>
            <pc:sldMk cId="2862742139" sldId="3713"/>
            <ac:picMk id="3" creationId="{006F55DF-478A-24DA-EA43-34D70D0ED781}"/>
          </ac:picMkLst>
        </pc:picChg>
        <pc:picChg chg="del">
          <ac:chgData name="Sarah Mathay-Zurbuchen" userId="a0966b8d-04bd-4860-bb4d-075ca6c0d280" providerId="ADAL" clId="{D7B57851-EA95-47EB-A3B6-A5C5A3326C7C}" dt="2023-12-05T00:45:58.174" v="62" actId="478"/>
          <ac:picMkLst>
            <pc:docMk/>
            <pc:sldMk cId="2862742139" sldId="3713"/>
            <ac:picMk id="4" creationId="{F41466F9-29E5-D955-7CA2-864846706248}"/>
          </ac:picMkLst>
        </pc:picChg>
      </pc:sldChg>
      <pc:sldChg chg="addSp delSp modSp mod">
        <pc:chgData name="Sarah Mathay-Zurbuchen" userId="a0966b8d-04bd-4860-bb4d-075ca6c0d280" providerId="ADAL" clId="{D7B57851-EA95-47EB-A3B6-A5C5A3326C7C}" dt="2023-12-05T00:46:02.531" v="64"/>
        <pc:sldMkLst>
          <pc:docMk/>
          <pc:sldMk cId="3628216102" sldId="3714"/>
        </pc:sldMkLst>
        <pc:picChg chg="add mod">
          <ac:chgData name="Sarah Mathay-Zurbuchen" userId="a0966b8d-04bd-4860-bb4d-075ca6c0d280" providerId="ADAL" clId="{D7B57851-EA95-47EB-A3B6-A5C5A3326C7C}" dt="2023-12-05T00:46:02.531" v="64"/>
          <ac:picMkLst>
            <pc:docMk/>
            <pc:sldMk cId="3628216102" sldId="3714"/>
            <ac:picMk id="3" creationId="{F75D093E-82CE-465D-034F-C27A3AB2081A}"/>
          </ac:picMkLst>
        </pc:picChg>
        <pc:picChg chg="del">
          <ac:chgData name="Sarah Mathay-Zurbuchen" userId="a0966b8d-04bd-4860-bb4d-075ca6c0d280" providerId="ADAL" clId="{D7B57851-EA95-47EB-A3B6-A5C5A3326C7C}" dt="2023-12-05T00:46:02.262" v="63" actId="478"/>
          <ac:picMkLst>
            <pc:docMk/>
            <pc:sldMk cId="3628216102" sldId="3714"/>
            <ac:picMk id="4" creationId="{F41466F9-29E5-D955-7CA2-864846706248}"/>
          </ac:picMkLst>
        </pc:picChg>
      </pc:sldChg>
      <pc:sldChg chg="addSp delSp modSp mod">
        <pc:chgData name="Sarah Mathay-Zurbuchen" userId="a0966b8d-04bd-4860-bb4d-075ca6c0d280" providerId="ADAL" clId="{D7B57851-EA95-47EB-A3B6-A5C5A3326C7C}" dt="2023-12-05T00:46:06.675" v="66"/>
        <pc:sldMkLst>
          <pc:docMk/>
          <pc:sldMk cId="3814742150" sldId="3715"/>
        </pc:sldMkLst>
        <pc:picChg chg="del">
          <ac:chgData name="Sarah Mathay-Zurbuchen" userId="a0966b8d-04bd-4860-bb4d-075ca6c0d280" providerId="ADAL" clId="{D7B57851-EA95-47EB-A3B6-A5C5A3326C7C}" dt="2023-12-05T00:46:06.572" v="65" actId="478"/>
          <ac:picMkLst>
            <pc:docMk/>
            <pc:sldMk cId="3814742150" sldId="3715"/>
            <ac:picMk id="4" creationId="{F41466F9-29E5-D955-7CA2-864846706248}"/>
          </ac:picMkLst>
        </pc:picChg>
        <pc:picChg chg="add mod">
          <ac:chgData name="Sarah Mathay-Zurbuchen" userId="a0966b8d-04bd-4860-bb4d-075ca6c0d280" providerId="ADAL" clId="{D7B57851-EA95-47EB-A3B6-A5C5A3326C7C}" dt="2023-12-05T00:46:06.675" v="66"/>
          <ac:picMkLst>
            <pc:docMk/>
            <pc:sldMk cId="3814742150" sldId="3715"/>
            <ac:picMk id="7" creationId="{0521F944-24C4-163C-C54C-3C62F426C0E8}"/>
          </ac:picMkLst>
        </pc:picChg>
      </pc:sldChg>
    </pc:docChg>
  </pc:docChgLst>
  <pc:docChgLst>
    <pc:chgData name="Runa Knudsen" userId="S::runa.knudsen@legacyplus.org::398060c4-af95-4297-9ec3-b6839669106c" providerId="AD" clId="Web-{9B384309-B3B4-44FC-8F57-97A99EDA1207}"/>
    <pc:docChg chg="modSld">
      <pc:chgData name="Runa Knudsen" userId="S::runa.knudsen@legacyplus.org::398060c4-af95-4297-9ec3-b6839669106c" providerId="AD" clId="Web-{9B384309-B3B4-44FC-8F57-97A99EDA1207}" dt="2023-12-08T21:21:14.371" v="5" actId="1076"/>
      <pc:docMkLst>
        <pc:docMk/>
      </pc:docMkLst>
      <pc:sldChg chg="addSp delSp modSp">
        <pc:chgData name="Runa Knudsen" userId="S::runa.knudsen@legacyplus.org::398060c4-af95-4297-9ec3-b6839669106c" providerId="AD" clId="Web-{9B384309-B3B4-44FC-8F57-97A99EDA1207}" dt="2023-12-08T21:21:14.371" v="5" actId="1076"/>
        <pc:sldMkLst>
          <pc:docMk/>
          <pc:sldMk cId="429900696" sldId="3636"/>
        </pc:sldMkLst>
        <pc:picChg chg="add mod">
          <ac:chgData name="Runa Knudsen" userId="S::runa.knudsen@legacyplus.org::398060c4-af95-4297-9ec3-b6839669106c" providerId="AD" clId="Web-{9B384309-B3B4-44FC-8F57-97A99EDA1207}" dt="2023-12-08T21:21:14.371" v="5" actId="1076"/>
          <ac:picMkLst>
            <pc:docMk/>
            <pc:sldMk cId="429900696" sldId="3636"/>
            <ac:picMk id="3" creationId="{A3903B11-DBD6-5C10-D58D-8338F259910D}"/>
          </ac:picMkLst>
        </pc:picChg>
        <pc:picChg chg="del">
          <ac:chgData name="Runa Knudsen" userId="S::runa.knudsen@legacyplus.org::398060c4-af95-4297-9ec3-b6839669106c" providerId="AD" clId="Web-{9B384309-B3B4-44FC-8F57-97A99EDA1207}" dt="2023-12-08T21:21:07.855" v="4"/>
          <ac:picMkLst>
            <pc:docMk/>
            <pc:sldMk cId="429900696" sldId="3636"/>
            <ac:picMk id="5" creationId="{F2F94832-BF8D-DBF4-A41C-3EF8117E9C5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1489F-AA1F-4C70-880D-6454313690E1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CC2CF-C037-433C-8E4A-4AE688923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70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8CD58-BF38-C746-84E8-EFA10D0894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99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370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492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670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085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8CD58-BF38-C746-84E8-EFA10D0894B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769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529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651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866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883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674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964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6652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197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850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893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66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55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56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04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91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8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32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FEA75-BE8C-338D-03E3-8A3BA2323F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EA8A0B-860C-55FA-FACA-E7F97C4BA1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77D00-19BB-F514-5C95-ECD652CB7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F6377-38BF-55F6-A62A-442F2B13E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63E31-80A4-3545-779B-A23DDC916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47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0BD71-19B4-104C-C628-789DE8196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E21743-C94E-4F5D-16FD-0B0A7A3CF2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1E355-F1D6-8FED-45C1-46CB3C572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C28F2-2452-44E9-99D3-6D18A8BE4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77191-A0A1-CCEB-F683-5DA39FD2B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76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C54148-FDE1-BD33-DA10-711D2BB14F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8D3148-7ED8-E5ED-F679-5FE4E4C291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9E6BD-F883-17E5-1CFB-33380C6EE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BF509-33D4-C315-B0F5-6B2AEC7DE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790A7-D1D3-56ED-2240-5C92223CF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62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BCE45-861E-6824-9F93-CE437A475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D8379-0D15-5611-8307-C06003B02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7CAB5-6E2C-68DA-23CB-421248CB4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0CBF6-77F9-09AB-2DF8-8512E2C22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A8131-C89A-D45F-9797-35D402FCB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95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3A424-FEA8-585C-27FF-D48B67670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40B347-E983-FFD0-D5D7-D7D976FB8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5D06C-FC3C-6E2F-5DA8-727A47AA3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D15DE-C6A6-1C0C-E79B-E6BD9F8DD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B3571-2571-634B-1367-197CF12C4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38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644C0-8E7A-B125-790A-E0DD59502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29C5A-322E-8C39-8773-42073D5CA2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50C817-9473-B578-556E-89620253C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4D428E-7F00-BFD7-62E0-0927D2FC7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0124FB-7632-67DB-DFA9-18B0BD26F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41F0C4-7E4F-326A-191A-6BD5419AC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15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FC5F7-C39A-BD78-7AC4-1707274AD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849A52-115E-E5D8-2562-6D0E30AC7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98C399-574B-A6D2-C65E-E16ABDFC63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D07C40-9418-1CCB-D485-24CB02DBBF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2FC251-3D4F-1BB1-6545-D1D238E9BE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5B9147-EAAC-DB7E-9379-E58511741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BBB69E-C5B7-BC7E-77B2-1745B0292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0A784A-F098-CE0E-D6B7-49E89B9C0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06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5EE80-C1AB-AEB2-F59A-E99EAC1AE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68C302-9CDE-01E7-0DFC-E0769A798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8E562A-826D-F2BB-AD30-93C03C8DF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8C4A07-7C6A-416E-8D9B-93EED3DB1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10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172C20-77A8-1BBB-A766-C5452BEA3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9CB20E-5A75-A7AF-B326-51BF24908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7E0D-2178-B604-D6D6-FDD5D2A9A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2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86CCE-131A-9263-631B-7B6C32DC2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F1B98-428B-6C95-4AC1-D06488EE3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6435F3-E53F-59BB-4350-22F2837615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EE9A6A-A75B-F3E0-7542-2ABAE80B7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AEE15B-5F77-A15D-3C9A-7FD7BB1A4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88910-DC01-F7E9-E9B7-78B487A3D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38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1C69C-6D5D-9267-245A-765444795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25D37E-EDF7-3C7E-E8A7-59A4CE93D4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C6432-F655-650C-8E44-61A53EDC45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137020-9498-07F0-0642-5B68414D6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489FE3-ED15-363A-449E-ADD250190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F55BFD-F619-7FF6-D207-F53B8FA22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18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462BE2-10EE-7D69-48EA-90B3A0FE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08BD4-FCD2-4A14-73F0-248680B3D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65EF7-AA48-A55A-4102-1152AE15F6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44540-DAFF-4709-891A-F3AB1CF21F8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C07B1-D1FE-DB46-D98C-DC89D4E8E0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6A93B-8A0C-7FA8-AF6C-1B065A5C4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6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6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6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.png"/><Relationship Id="rId4" Type="http://schemas.openxmlformats.org/officeDocument/2006/relationships/image" Target="../media/image34.png"/><Relationship Id="rId9" Type="http://schemas.openxmlformats.org/officeDocument/2006/relationships/image" Target="../media/image39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6.png"/><Relationship Id="rId7" Type="http://schemas.openxmlformats.org/officeDocument/2006/relationships/image" Target="../media/image45.sv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Relationship Id="rId9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0YbMMAgZSFE?feature=oembed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10" Type="http://schemas.openxmlformats.org/officeDocument/2006/relationships/image" Target="../media/image4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1.png"/><Relationship Id="rId7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9516535-0F30-0952-830A-89DB9A875E2F}"/>
              </a:ext>
            </a:extLst>
          </p:cNvPr>
          <p:cNvSpPr/>
          <p:nvPr/>
        </p:nvSpPr>
        <p:spPr>
          <a:xfrm>
            <a:off x="0" y="6361471"/>
            <a:ext cx="12192000" cy="326408"/>
          </a:xfrm>
          <a:prstGeom prst="rect">
            <a:avLst/>
          </a:prstGeom>
          <a:solidFill>
            <a:srgbClr val="00F8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	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D2DDC3-16E1-7039-FE2C-F3DEE55BF780}"/>
              </a:ext>
            </a:extLst>
          </p:cNvPr>
          <p:cNvSpPr/>
          <p:nvPr/>
        </p:nvSpPr>
        <p:spPr>
          <a:xfrm>
            <a:off x="0" y="170120"/>
            <a:ext cx="12192000" cy="680486"/>
          </a:xfrm>
          <a:prstGeom prst="rect">
            <a:avLst/>
          </a:prstGeom>
          <a:solidFill>
            <a:srgbClr val="00F8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1q	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70BD18-4417-E160-3A82-0032C9BC4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7466" y="4141974"/>
            <a:ext cx="1577067" cy="18654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CF3F2A-7A15-4520-AA4E-A0E6E3DEF2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75" r="1299" b="66096"/>
          <a:stretch/>
        </p:blipFill>
        <p:spPr>
          <a:xfrm>
            <a:off x="3643133" y="264147"/>
            <a:ext cx="4845695" cy="5116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D8D8EBC-B1D4-3E0C-48AF-2E55C066A4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2871" r="780" b="17102"/>
          <a:stretch/>
        </p:blipFill>
        <p:spPr>
          <a:xfrm>
            <a:off x="2249054" y="6361470"/>
            <a:ext cx="7633855" cy="3264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04B121-78F8-CD1C-3566-637BE1F688C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F8A0"/>
              </a:clrFrom>
              <a:clrTo>
                <a:srgbClr val="00F8A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04423" y="3304649"/>
            <a:ext cx="4583152" cy="483249"/>
          </a:xfrm>
          <a:prstGeom prst="rect">
            <a:avLst/>
          </a:prstGeom>
        </p:spPr>
      </p:pic>
      <p:pic>
        <p:nvPicPr>
          <p:cNvPr id="2" name="Picture 1" descr="A black and white text&#10;&#10;Description automatically generated">
            <a:extLst>
              <a:ext uri="{FF2B5EF4-FFF2-40B4-BE49-F238E27FC236}">
                <a16:creationId xmlns:a16="http://schemas.microsoft.com/office/drawing/2014/main" id="{B92000FA-63D9-82F5-770A-66D9E9863A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377" y="226490"/>
            <a:ext cx="823285" cy="549296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A3903B11-DBD6-5C10-D58D-8338F25991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2660" y="1118859"/>
            <a:ext cx="8067302" cy="21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00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371158-810A-3A14-7957-E68570E0B8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Empathy Scenarios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065DC6D-4CB4-165B-E956-2B0D2D59DC4E}"/>
              </a:ext>
            </a:extLst>
          </p:cNvPr>
          <p:cNvSpPr/>
          <p:nvPr/>
        </p:nvSpPr>
        <p:spPr>
          <a:xfrm>
            <a:off x="2222395" y="2472717"/>
            <a:ext cx="7304232" cy="4113727"/>
          </a:xfrm>
          <a:prstGeom prst="ellipse">
            <a:avLst/>
          </a:prstGeom>
          <a:solidFill>
            <a:srgbClr val="C5FF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BFC Garden Shrubs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BA66C9-C4BF-6437-5EAE-4700C7E6C7F9}"/>
              </a:ext>
            </a:extLst>
          </p:cNvPr>
          <p:cNvSpPr txBox="1"/>
          <p:nvPr/>
        </p:nvSpPr>
        <p:spPr>
          <a:xfrm>
            <a:off x="47240" y="884551"/>
            <a:ext cx="1165869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Rubik" pitchFamily="2" charset="-79"/>
                <a:cs typeface="Rubik" pitchFamily="2" charset="-79"/>
              </a:rPr>
              <a:t>Scenario: </a:t>
            </a:r>
          </a:p>
          <a:p>
            <a:r>
              <a:rPr lang="en-US" sz="2400" dirty="0">
                <a:latin typeface="Rubik" pitchFamily="2" charset="-79"/>
                <a:cs typeface="Rubik" pitchFamily="2" charset="-79"/>
              </a:rPr>
              <a:t>A classmate found out she was not included in an invitation for the birthday party of another classmate.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5C8991-A55A-7092-32C4-4B408CB51154}"/>
              </a:ext>
            </a:extLst>
          </p:cNvPr>
          <p:cNvSpPr txBox="1"/>
          <p:nvPr/>
        </p:nvSpPr>
        <p:spPr>
          <a:xfrm>
            <a:off x="2656060" y="3167081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DD5D6BC2-76A5-6C48-B7CA-3F96C07ADD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11771">
            <a:off x="3479229" y="2982395"/>
            <a:ext cx="779612" cy="694035"/>
          </a:xfrm>
          <a:prstGeom prst="rect">
            <a:avLst/>
          </a:prstGeom>
        </p:spPr>
      </p:pic>
      <p:pic>
        <p:nvPicPr>
          <p:cNvPr id="9" name="Graphic 8" descr="Chat bubble with solid fill">
            <a:extLst>
              <a:ext uri="{FF2B5EF4-FFF2-40B4-BE49-F238E27FC236}">
                <a16:creationId xmlns:a16="http://schemas.microsoft.com/office/drawing/2014/main" id="{DFB3D1C4-C4D7-7FAF-D963-3CDEF289F4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945262">
            <a:off x="7720623" y="2892467"/>
            <a:ext cx="728475" cy="72847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311BC3A-C755-AC64-280F-9DA160F3D466}"/>
              </a:ext>
            </a:extLst>
          </p:cNvPr>
          <p:cNvCxnSpPr/>
          <p:nvPr/>
        </p:nvCxnSpPr>
        <p:spPr>
          <a:xfrm>
            <a:off x="4963571" y="3706114"/>
            <a:ext cx="2938409" cy="0"/>
          </a:xfrm>
          <a:prstGeom prst="straightConnector1">
            <a:avLst/>
          </a:prstGeom>
          <a:ln w="38100">
            <a:solidFill>
              <a:srgbClr val="FFE7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4963CE7-598F-B642-5CD4-556A743CA505}"/>
              </a:ext>
            </a:extLst>
          </p:cNvPr>
          <p:cNvSpPr txBox="1"/>
          <p:nvPr/>
        </p:nvSpPr>
        <p:spPr>
          <a:xfrm>
            <a:off x="3000286" y="3884867"/>
            <a:ext cx="1106805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What might the student be thinking?</a:t>
            </a:r>
          </a:p>
          <a:p>
            <a:pPr marL="514350" indent="-514350">
              <a:buAutoNum type="arabicPeriod"/>
            </a:pPr>
            <a:endParaRPr lang="en-US" sz="2400" dirty="0">
              <a:latin typeface="Rubik" pitchFamily="2" charset="-79"/>
              <a:cs typeface="Rubik" pitchFamily="2" charset="-79"/>
            </a:endParaRPr>
          </a:p>
          <a:p>
            <a:pPr marL="514350" indent="-514350">
              <a:buAutoNum type="arabicPeriod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What might the student be feeling?</a:t>
            </a:r>
          </a:p>
          <a:p>
            <a:endParaRPr lang="en-US" sz="2400" dirty="0">
              <a:latin typeface="Rubik" pitchFamily="2" charset="-79"/>
              <a:cs typeface="Rubik" pitchFamily="2" charset="-79"/>
            </a:endParaRPr>
          </a:p>
          <a:p>
            <a:r>
              <a:rPr lang="en-US" sz="2400" dirty="0">
                <a:latin typeface="Rubik" pitchFamily="2" charset="-79"/>
                <a:cs typeface="Rubik" pitchFamily="2" charset="-79"/>
              </a:rPr>
              <a:t>3.   Have you ever felt that way?</a:t>
            </a:r>
          </a:p>
          <a:p>
            <a:endParaRPr lang="en-US" sz="28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pic>
        <p:nvPicPr>
          <p:cNvPr id="11" name="Picture 10" descr="A black and white text&#10;&#10;Description automatically generated">
            <a:extLst>
              <a:ext uri="{FF2B5EF4-FFF2-40B4-BE49-F238E27FC236}">
                <a16:creationId xmlns:a16="http://schemas.microsoft.com/office/drawing/2014/main" id="{25E11310-959F-817D-B831-7ABC36208F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755" y="240727"/>
            <a:ext cx="884840" cy="59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512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371158-810A-3A14-7957-E68570E0B8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Empathy Scenarios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065DC6D-4CB4-165B-E956-2B0D2D59DC4E}"/>
              </a:ext>
            </a:extLst>
          </p:cNvPr>
          <p:cNvSpPr/>
          <p:nvPr/>
        </p:nvSpPr>
        <p:spPr>
          <a:xfrm>
            <a:off x="2287444" y="2509888"/>
            <a:ext cx="7304232" cy="4113727"/>
          </a:xfrm>
          <a:prstGeom prst="ellipse">
            <a:avLst/>
          </a:prstGeom>
          <a:solidFill>
            <a:srgbClr val="C5FF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BFC Garden Shrubs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BA66C9-C4BF-6437-5EAE-4700C7E6C7F9}"/>
              </a:ext>
            </a:extLst>
          </p:cNvPr>
          <p:cNvSpPr txBox="1"/>
          <p:nvPr/>
        </p:nvSpPr>
        <p:spPr>
          <a:xfrm>
            <a:off x="47240" y="884551"/>
            <a:ext cx="116586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Rubik" pitchFamily="2" charset="-79"/>
                <a:cs typeface="Rubik" pitchFamily="2" charset="-79"/>
              </a:rPr>
              <a:t>Scenario: </a:t>
            </a:r>
          </a:p>
          <a:p>
            <a:r>
              <a:rPr lang="en-US" sz="2400" dirty="0">
                <a:latin typeface="Rubik" pitchFamily="2" charset="-79"/>
                <a:cs typeface="Rubik" pitchFamily="2" charset="-79"/>
              </a:rPr>
              <a:t>A classmate has worked on a science project about a topic they’re passionate about. They have put weeks of effort into the project and get selected to present their project in front of the whole school.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5C8991-A55A-7092-32C4-4B408CB51154}"/>
              </a:ext>
            </a:extLst>
          </p:cNvPr>
          <p:cNvSpPr txBox="1"/>
          <p:nvPr/>
        </p:nvSpPr>
        <p:spPr>
          <a:xfrm>
            <a:off x="2656060" y="3167081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DD5D6BC2-76A5-6C48-B7CA-3F96C07ADD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11771">
            <a:off x="3479229" y="2982395"/>
            <a:ext cx="779612" cy="694035"/>
          </a:xfrm>
          <a:prstGeom prst="rect">
            <a:avLst/>
          </a:prstGeom>
        </p:spPr>
      </p:pic>
      <p:pic>
        <p:nvPicPr>
          <p:cNvPr id="9" name="Graphic 8" descr="Chat bubble with solid fill">
            <a:extLst>
              <a:ext uri="{FF2B5EF4-FFF2-40B4-BE49-F238E27FC236}">
                <a16:creationId xmlns:a16="http://schemas.microsoft.com/office/drawing/2014/main" id="{DFB3D1C4-C4D7-7FAF-D963-3CDEF289F4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945262">
            <a:off x="7720623" y="2892467"/>
            <a:ext cx="728475" cy="72847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311BC3A-C755-AC64-280F-9DA160F3D466}"/>
              </a:ext>
            </a:extLst>
          </p:cNvPr>
          <p:cNvCxnSpPr/>
          <p:nvPr/>
        </p:nvCxnSpPr>
        <p:spPr>
          <a:xfrm>
            <a:off x="4963571" y="3706114"/>
            <a:ext cx="2938409" cy="0"/>
          </a:xfrm>
          <a:prstGeom prst="straightConnector1">
            <a:avLst/>
          </a:prstGeom>
          <a:ln w="38100">
            <a:solidFill>
              <a:srgbClr val="FFE7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4963CE7-598F-B642-5CD4-556A743CA505}"/>
              </a:ext>
            </a:extLst>
          </p:cNvPr>
          <p:cNvSpPr txBox="1"/>
          <p:nvPr/>
        </p:nvSpPr>
        <p:spPr>
          <a:xfrm>
            <a:off x="3000286" y="3884867"/>
            <a:ext cx="1106805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What might the student be thinking?</a:t>
            </a:r>
          </a:p>
          <a:p>
            <a:pPr marL="514350" indent="-514350">
              <a:buAutoNum type="arabicPeriod"/>
            </a:pPr>
            <a:endParaRPr lang="en-US" sz="2400" dirty="0">
              <a:latin typeface="Rubik" pitchFamily="2" charset="-79"/>
              <a:cs typeface="Rubik" pitchFamily="2" charset="-79"/>
            </a:endParaRPr>
          </a:p>
          <a:p>
            <a:pPr marL="514350" indent="-514350">
              <a:buAutoNum type="arabicPeriod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What might the student be feeling?</a:t>
            </a:r>
          </a:p>
          <a:p>
            <a:endParaRPr lang="en-US" sz="2400" dirty="0">
              <a:latin typeface="Rubik" pitchFamily="2" charset="-79"/>
              <a:cs typeface="Rubik" pitchFamily="2" charset="-79"/>
            </a:endParaRPr>
          </a:p>
          <a:p>
            <a:r>
              <a:rPr lang="en-US" sz="2400" dirty="0">
                <a:latin typeface="Rubik" pitchFamily="2" charset="-79"/>
                <a:cs typeface="Rubik" pitchFamily="2" charset="-79"/>
              </a:rPr>
              <a:t>3.   Have you ever felt that way?</a:t>
            </a:r>
          </a:p>
          <a:p>
            <a:endParaRPr lang="en-US" sz="28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pic>
        <p:nvPicPr>
          <p:cNvPr id="11" name="Picture 10" descr="A black and white text&#10;&#10;Description automatically generated">
            <a:extLst>
              <a:ext uri="{FF2B5EF4-FFF2-40B4-BE49-F238E27FC236}">
                <a16:creationId xmlns:a16="http://schemas.microsoft.com/office/drawing/2014/main" id="{F12B500D-8261-DC84-FFDF-AB4B7D9D17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755" y="240727"/>
            <a:ext cx="884840" cy="59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255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371158-810A-3A14-7957-E68570E0B8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Empathy Scenarios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065DC6D-4CB4-165B-E956-2B0D2D59DC4E}"/>
              </a:ext>
            </a:extLst>
          </p:cNvPr>
          <p:cNvSpPr/>
          <p:nvPr/>
        </p:nvSpPr>
        <p:spPr>
          <a:xfrm>
            <a:off x="2185225" y="2398376"/>
            <a:ext cx="7304232" cy="4113727"/>
          </a:xfrm>
          <a:prstGeom prst="ellipse">
            <a:avLst/>
          </a:prstGeom>
          <a:solidFill>
            <a:srgbClr val="C5FF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BFC Garden Shrubs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BA66C9-C4BF-6437-5EAE-4700C7E6C7F9}"/>
              </a:ext>
            </a:extLst>
          </p:cNvPr>
          <p:cNvSpPr txBox="1"/>
          <p:nvPr/>
        </p:nvSpPr>
        <p:spPr>
          <a:xfrm>
            <a:off x="47240" y="884551"/>
            <a:ext cx="116586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Rubik" pitchFamily="2" charset="-79"/>
                <a:cs typeface="Rubik" pitchFamily="2" charset="-79"/>
              </a:rPr>
              <a:t>Scenario: </a:t>
            </a:r>
          </a:p>
          <a:p>
            <a:r>
              <a:rPr lang="en-US" sz="2400" dirty="0">
                <a:latin typeface="Rubik" pitchFamily="2" charset="-79"/>
                <a:cs typeface="Rubik" pitchFamily="2" charset="-79"/>
              </a:rPr>
              <a:t> One of your classmates has not studied for a test that you have tomorrow.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5C8991-A55A-7092-32C4-4B408CB51154}"/>
              </a:ext>
            </a:extLst>
          </p:cNvPr>
          <p:cNvSpPr txBox="1"/>
          <p:nvPr/>
        </p:nvSpPr>
        <p:spPr>
          <a:xfrm>
            <a:off x="2656060" y="3167081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DD5D6BC2-76A5-6C48-B7CA-3F96C07ADD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11771">
            <a:off x="3479229" y="2982395"/>
            <a:ext cx="779612" cy="694035"/>
          </a:xfrm>
          <a:prstGeom prst="rect">
            <a:avLst/>
          </a:prstGeom>
        </p:spPr>
      </p:pic>
      <p:pic>
        <p:nvPicPr>
          <p:cNvPr id="9" name="Graphic 8" descr="Chat bubble with solid fill">
            <a:extLst>
              <a:ext uri="{FF2B5EF4-FFF2-40B4-BE49-F238E27FC236}">
                <a16:creationId xmlns:a16="http://schemas.microsoft.com/office/drawing/2014/main" id="{DFB3D1C4-C4D7-7FAF-D963-3CDEF289F4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945262">
            <a:off x="7720623" y="2892467"/>
            <a:ext cx="728475" cy="72847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311BC3A-C755-AC64-280F-9DA160F3D466}"/>
              </a:ext>
            </a:extLst>
          </p:cNvPr>
          <p:cNvCxnSpPr/>
          <p:nvPr/>
        </p:nvCxnSpPr>
        <p:spPr>
          <a:xfrm>
            <a:off x="4963571" y="3706114"/>
            <a:ext cx="2938409" cy="0"/>
          </a:xfrm>
          <a:prstGeom prst="straightConnector1">
            <a:avLst/>
          </a:prstGeom>
          <a:ln w="38100">
            <a:solidFill>
              <a:srgbClr val="FFE7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4963CE7-598F-B642-5CD4-556A743CA505}"/>
              </a:ext>
            </a:extLst>
          </p:cNvPr>
          <p:cNvSpPr txBox="1"/>
          <p:nvPr/>
        </p:nvSpPr>
        <p:spPr>
          <a:xfrm>
            <a:off x="3000286" y="3884867"/>
            <a:ext cx="1106805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What might the student be thinking?</a:t>
            </a:r>
          </a:p>
          <a:p>
            <a:pPr marL="514350" indent="-514350">
              <a:buAutoNum type="arabicPeriod"/>
            </a:pPr>
            <a:endParaRPr lang="en-US" sz="2400" dirty="0">
              <a:latin typeface="Rubik" pitchFamily="2" charset="-79"/>
              <a:cs typeface="Rubik" pitchFamily="2" charset="-79"/>
            </a:endParaRPr>
          </a:p>
          <a:p>
            <a:pPr marL="514350" indent="-514350">
              <a:buAutoNum type="arabicPeriod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What might the student be feeling?</a:t>
            </a:r>
          </a:p>
          <a:p>
            <a:endParaRPr lang="en-US" sz="2400" dirty="0">
              <a:latin typeface="Rubik" pitchFamily="2" charset="-79"/>
              <a:cs typeface="Rubik" pitchFamily="2" charset="-79"/>
            </a:endParaRPr>
          </a:p>
          <a:p>
            <a:r>
              <a:rPr lang="en-US" sz="2400" dirty="0">
                <a:latin typeface="Rubik" pitchFamily="2" charset="-79"/>
                <a:cs typeface="Rubik" pitchFamily="2" charset="-79"/>
              </a:rPr>
              <a:t>3.   Have you ever felt that way?</a:t>
            </a:r>
          </a:p>
          <a:p>
            <a:endParaRPr lang="en-US" sz="28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pic>
        <p:nvPicPr>
          <p:cNvPr id="11" name="Picture 10" descr="A black and white text&#10;&#10;Description automatically generated">
            <a:extLst>
              <a:ext uri="{FF2B5EF4-FFF2-40B4-BE49-F238E27FC236}">
                <a16:creationId xmlns:a16="http://schemas.microsoft.com/office/drawing/2014/main" id="{347A9EDE-B714-8C51-5BB8-A1C872D594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755" y="240727"/>
            <a:ext cx="884840" cy="59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21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371158-810A-3A14-7957-E68570E0B8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Empathy Scenarios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065DC6D-4CB4-165B-E956-2B0D2D59DC4E}"/>
              </a:ext>
            </a:extLst>
          </p:cNvPr>
          <p:cNvSpPr/>
          <p:nvPr/>
        </p:nvSpPr>
        <p:spPr>
          <a:xfrm>
            <a:off x="2231688" y="2472717"/>
            <a:ext cx="7304232" cy="4113727"/>
          </a:xfrm>
          <a:prstGeom prst="ellipse">
            <a:avLst/>
          </a:prstGeom>
          <a:solidFill>
            <a:srgbClr val="C5FF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BFC Garden Shrubs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BA66C9-C4BF-6437-5EAE-4700C7E6C7F9}"/>
              </a:ext>
            </a:extLst>
          </p:cNvPr>
          <p:cNvSpPr txBox="1"/>
          <p:nvPr/>
        </p:nvSpPr>
        <p:spPr>
          <a:xfrm>
            <a:off x="47240" y="884551"/>
            <a:ext cx="116586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Rubik" pitchFamily="2" charset="-79"/>
                <a:cs typeface="Rubik" pitchFamily="2" charset="-79"/>
              </a:rPr>
              <a:t>Scenario: </a:t>
            </a:r>
          </a:p>
          <a:p>
            <a:r>
              <a:rPr lang="en-US" sz="2400" dirty="0">
                <a:latin typeface="Rubik" pitchFamily="2" charset="-79"/>
                <a:cs typeface="Rubik" pitchFamily="2" charset="-79"/>
              </a:rPr>
              <a:t>A group of students at your school have started a fundraising campaign to give clean water access to a community in need. They received twice the amount of donations they expected, doubling their fundraising goal.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5C8991-A55A-7092-32C4-4B408CB51154}"/>
              </a:ext>
            </a:extLst>
          </p:cNvPr>
          <p:cNvSpPr txBox="1"/>
          <p:nvPr/>
        </p:nvSpPr>
        <p:spPr>
          <a:xfrm>
            <a:off x="2656060" y="3167081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DD5D6BC2-76A5-6C48-B7CA-3F96C07ADD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11771">
            <a:off x="3479229" y="2982395"/>
            <a:ext cx="779612" cy="694035"/>
          </a:xfrm>
          <a:prstGeom prst="rect">
            <a:avLst/>
          </a:prstGeom>
        </p:spPr>
      </p:pic>
      <p:pic>
        <p:nvPicPr>
          <p:cNvPr id="9" name="Graphic 8" descr="Chat bubble with solid fill">
            <a:extLst>
              <a:ext uri="{FF2B5EF4-FFF2-40B4-BE49-F238E27FC236}">
                <a16:creationId xmlns:a16="http://schemas.microsoft.com/office/drawing/2014/main" id="{DFB3D1C4-C4D7-7FAF-D963-3CDEF289F4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945262">
            <a:off x="7720623" y="2892467"/>
            <a:ext cx="728475" cy="72847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311BC3A-C755-AC64-280F-9DA160F3D466}"/>
              </a:ext>
            </a:extLst>
          </p:cNvPr>
          <p:cNvCxnSpPr/>
          <p:nvPr/>
        </p:nvCxnSpPr>
        <p:spPr>
          <a:xfrm>
            <a:off x="4963571" y="3706114"/>
            <a:ext cx="2938409" cy="0"/>
          </a:xfrm>
          <a:prstGeom prst="straightConnector1">
            <a:avLst/>
          </a:prstGeom>
          <a:ln w="38100">
            <a:solidFill>
              <a:srgbClr val="FFE7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4963CE7-598F-B642-5CD4-556A743CA505}"/>
              </a:ext>
            </a:extLst>
          </p:cNvPr>
          <p:cNvSpPr txBox="1"/>
          <p:nvPr/>
        </p:nvSpPr>
        <p:spPr>
          <a:xfrm>
            <a:off x="3000286" y="3884867"/>
            <a:ext cx="1106805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What might the student be thinking?</a:t>
            </a:r>
          </a:p>
          <a:p>
            <a:pPr marL="514350" indent="-514350">
              <a:buAutoNum type="arabicPeriod"/>
            </a:pPr>
            <a:endParaRPr lang="en-US" sz="2400" dirty="0">
              <a:latin typeface="Rubik" pitchFamily="2" charset="-79"/>
              <a:cs typeface="Rubik" pitchFamily="2" charset="-79"/>
            </a:endParaRPr>
          </a:p>
          <a:p>
            <a:pPr marL="514350" indent="-514350">
              <a:buAutoNum type="arabicPeriod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What might the student be feeling?</a:t>
            </a:r>
          </a:p>
          <a:p>
            <a:endParaRPr lang="en-US" sz="2400" dirty="0">
              <a:latin typeface="Rubik" pitchFamily="2" charset="-79"/>
              <a:cs typeface="Rubik" pitchFamily="2" charset="-79"/>
            </a:endParaRPr>
          </a:p>
          <a:p>
            <a:r>
              <a:rPr lang="en-US" sz="2400" dirty="0">
                <a:latin typeface="Rubik" pitchFamily="2" charset="-79"/>
                <a:cs typeface="Rubik" pitchFamily="2" charset="-79"/>
              </a:rPr>
              <a:t>3.   Have you ever felt that way?</a:t>
            </a:r>
          </a:p>
          <a:p>
            <a:endParaRPr lang="en-US" sz="28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pic>
        <p:nvPicPr>
          <p:cNvPr id="11" name="Picture 10" descr="A black and white text&#10;&#10;Description automatically generated">
            <a:extLst>
              <a:ext uri="{FF2B5EF4-FFF2-40B4-BE49-F238E27FC236}">
                <a16:creationId xmlns:a16="http://schemas.microsoft.com/office/drawing/2014/main" id="{838C64DA-F072-C9E2-147C-8395883E74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755" y="240727"/>
            <a:ext cx="884840" cy="59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894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371158-810A-3A14-7957-E68570E0B8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Empathy Scenarios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065DC6D-4CB4-165B-E956-2B0D2D59DC4E}"/>
              </a:ext>
            </a:extLst>
          </p:cNvPr>
          <p:cNvSpPr/>
          <p:nvPr/>
        </p:nvSpPr>
        <p:spPr>
          <a:xfrm>
            <a:off x="2352493" y="2472717"/>
            <a:ext cx="7304232" cy="4113727"/>
          </a:xfrm>
          <a:prstGeom prst="ellipse">
            <a:avLst/>
          </a:prstGeom>
          <a:solidFill>
            <a:srgbClr val="C5FF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BFC Garden Shrubs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BA66C9-C4BF-6437-5EAE-4700C7E6C7F9}"/>
              </a:ext>
            </a:extLst>
          </p:cNvPr>
          <p:cNvSpPr txBox="1"/>
          <p:nvPr/>
        </p:nvSpPr>
        <p:spPr>
          <a:xfrm>
            <a:off x="47240" y="884551"/>
            <a:ext cx="116586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Rubik" pitchFamily="2" charset="-79"/>
                <a:cs typeface="Rubik" pitchFamily="2" charset="-79"/>
              </a:rPr>
              <a:t>Scenario: </a:t>
            </a:r>
          </a:p>
          <a:p>
            <a:r>
              <a:rPr lang="en-US" sz="2400" dirty="0">
                <a:latin typeface="Rubik" pitchFamily="2" charset="-79"/>
                <a:cs typeface="Rubik" pitchFamily="2" charset="-79"/>
              </a:rPr>
              <a:t> A classmate scored the winning goal in their soccer game.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5C8991-A55A-7092-32C4-4B408CB51154}"/>
              </a:ext>
            </a:extLst>
          </p:cNvPr>
          <p:cNvSpPr txBox="1"/>
          <p:nvPr/>
        </p:nvSpPr>
        <p:spPr>
          <a:xfrm>
            <a:off x="2656060" y="3167081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DD5D6BC2-76A5-6C48-B7CA-3F96C07ADD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11771">
            <a:off x="3479229" y="2982395"/>
            <a:ext cx="779612" cy="694035"/>
          </a:xfrm>
          <a:prstGeom prst="rect">
            <a:avLst/>
          </a:prstGeom>
        </p:spPr>
      </p:pic>
      <p:pic>
        <p:nvPicPr>
          <p:cNvPr id="9" name="Graphic 8" descr="Chat bubble with solid fill">
            <a:extLst>
              <a:ext uri="{FF2B5EF4-FFF2-40B4-BE49-F238E27FC236}">
                <a16:creationId xmlns:a16="http://schemas.microsoft.com/office/drawing/2014/main" id="{DFB3D1C4-C4D7-7FAF-D963-3CDEF289F4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945262">
            <a:off x="7720623" y="2892467"/>
            <a:ext cx="728475" cy="72847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311BC3A-C755-AC64-280F-9DA160F3D466}"/>
              </a:ext>
            </a:extLst>
          </p:cNvPr>
          <p:cNvCxnSpPr/>
          <p:nvPr/>
        </p:nvCxnSpPr>
        <p:spPr>
          <a:xfrm>
            <a:off x="4963571" y="3706114"/>
            <a:ext cx="2938409" cy="0"/>
          </a:xfrm>
          <a:prstGeom prst="straightConnector1">
            <a:avLst/>
          </a:prstGeom>
          <a:ln w="38100">
            <a:solidFill>
              <a:srgbClr val="FFE7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4963CE7-598F-B642-5CD4-556A743CA505}"/>
              </a:ext>
            </a:extLst>
          </p:cNvPr>
          <p:cNvSpPr txBox="1"/>
          <p:nvPr/>
        </p:nvSpPr>
        <p:spPr>
          <a:xfrm>
            <a:off x="3000286" y="3884867"/>
            <a:ext cx="1106805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What might the student be thinking?</a:t>
            </a:r>
          </a:p>
          <a:p>
            <a:pPr marL="514350" indent="-514350">
              <a:buAutoNum type="arabicPeriod"/>
            </a:pPr>
            <a:endParaRPr lang="en-US" sz="2400" dirty="0">
              <a:latin typeface="Rubik" pitchFamily="2" charset="-79"/>
              <a:cs typeface="Rubik" pitchFamily="2" charset="-79"/>
            </a:endParaRPr>
          </a:p>
          <a:p>
            <a:pPr marL="514350" indent="-514350">
              <a:buAutoNum type="arabicPeriod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What might the student be feeling?</a:t>
            </a:r>
          </a:p>
          <a:p>
            <a:endParaRPr lang="en-US" sz="2400" dirty="0">
              <a:latin typeface="Rubik" pitchFamily="2" charset="-79"/>
              <a:cs typeface="Rubik" pitchFamily="2" charset="-79"/>
            </a:endParaRPr>
          </a:p>
          <a:p>
            <a:r>
              <a:rPr lang="en-US" sz="2400" dirty="0">
                <a:latin typeface="Rubik" pitchFamily="2" charset="-79"/>
                <a:cs typeface="Rubik" pitchFamily="2" charset="-79"/>
              </a:rPr>
              <a:t>3.   Have you ever felt that way?</a:t>
            </a:r>
          </a:p>
          <a:p>
            <a:endParaRPr lang="en-US" sz="28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pic>
        <p:nvPicPr>
          <p:cNvPr id="11" name="Picture 10" descr="A black and white text&#10;&#10;Description automatically generated">
            <a:extLst>
              <a:ext uri="{FF2B5EF4-FFF2-40B4-BE49-F238E27FC236}">
                <a16:creationId xmlns:a16="http://schemas.microsoft.com/office/drawing/2014/main" id="{907E6B06-D922-5E7C-B626-245EB05951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755" y="240727"/>
            <a:ext cx="884840" cy="59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84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371158-810A-3A14-7957-E68570E0B8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Empathy Scenarios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065DC6D-4CB4-165B-E956-2B0D2D59DC4E}"/>
              </a:ext>
            </a:extLst>
          </p:cNvPr>
          <p:cNvSpPr/>
          <p:nvPr/>
        </p:nvSpPr>
        <p:spPr>
          <a:xfrm>
            <a:off x="2306030" y="2509888"/>
            <a:ext cx="7304232" cy="4113727"/>
          </a:xfrm>
          <a:prstGeom prst="ellipse">
            <a:avLst/>
          </a:prstGeom>
          <a:solidFill>
            <a:srgbClr val="C5FF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BFC Garden Shrubs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BA66C9-C4BF-6437-5EAE-4700C7E6C7F9}"/>
              </a:ext>
            </a:extLst>
          </p:cNvPr>
          <p:cNvSpPr txBox="1"/>
          <p:nvPr/>
        </p:nvSpPr>
        <p:spPr>
          <a:xfrm>
            <a:off x="47240" y="884551"/>
            <a:ext cx="1165869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Rubik" pitchFamily="2" charset="-79"/>
                <a:cs typeface="Rubik" pitchFamily="2" charset="-79"/>
              </a:rPr>
              <a:t>Scenario: </a:t>
            </a:r>
          </a:p>
          <a:p>
            <a:r>
              <a:rPr lang="en-US" sz="2400" dirty="0">
                <a:latin typeface="Rubik" pitchFamily="2" charset="-79"/>
                <a:cs typeface="Rubik" pitchFamily="2" charset="-79"/>
              </a:rPr>
              <a:t> Your friend is going to their very first karate class and they don’t know anyone there.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5C8991-A55A-7092-32C4-4B408CB51154}"/>
              </a:ext>
            </a:extLst>
          </p:cNvPr>
          <p:cNvSpPr txBox="1"/>
          <p:nvPr/>
        </p:nvSpPr>
        <p:spPr>
          <a:xfrm>
            <a:off x="2656060" y="3167081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DD5D6BC2-76A5-6C48-B7CA-3F96C07ADD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11771">
            <a:off x="3479229" y="2982395"/>
            <a:ext cx="779612" cy="694035"/>
          </a:xfrm>
          <a:prstGeom prst="rect">
            <a:avLst/>
          </a:prstGeom>
        </p:spPr>
      </p:pic>
      <p:pic>
        <p:nvPicPr>
          <p:cNvPr id="9" name="Graphic 8" descr="Chat bubble with solid fill">
            <a:extLst>
              <a:ext uri="{FF2B5EF4-FFF2-40B4-BE49-F238E27FC236}">
                <a16:creationId xmlns:a16="http://schemas.microsoft.com/office/drawing/2014/main" id="{DFB3D1C4-C4D7-7FAF-D963-3CDEF289F4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945262">
            <a:off x="7720623" y="2892467"/>
            <a:ext cx="728475" cy="72847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311BC3A-C755-AC64-280F-9DA160F3D466}"/>
              </a:ext>
            </a:extLst>
          </p:cNvPr>
          <p:cNvCxnSpPr/>
          <p:nvPr/>
        </p:nvCxnSpPr>
        <p:spPr>
          <a:xfrm>
            <a:off x="4963571" y="3706114"/>
            <a:ext cx="2938409" cy="0"/>
          </a:xfrm>
          <a:prstGeom prst="straightConnector1">
            <a:avLst/>
          </a:prstGeom>
          <a:ln w="38100">
            <a:solidFill>
              <a:srgbClr val="FFE7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4963CE7-598F-B642-5CD4-556A743CA505}"/>
              </a:ext>
            </a:extLst>
          </p:cNvPr>
          <p:cNvSpPr txBox="1"/>
          <p:nvPr/>
        </p:nvSpPr>
        <p:spPr>
          <a:xfrm>
            <a:off x="3000286" y="3884867"/>
            <a:ext cx="1106805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What might the student be thinking?</a:t>
            </a:r>
          </a:p>
          <a:p>
            <a:pPr marL="514350" indent="-514350">
              <a:buAutoNum type="arabicPeriod"/>
            </a:pPr>
            <a:endParaRPr lang="en-US" sz="2400" dirty="0">
              <a:latin typeface="Rubik" pitchFamily="2" charset="-79"/>
              <a:cs typeface="Rubik" pitchFamily="2" charset="-79"/>
            </a:endParaRPr>
          </a:p>
          <a:p>
            <a:pPr marL="514350" indent="-514350">
              <a:buAutoNum type="arabicPeriod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What might the student be feeling?</a:t>
            </a:r>
          </a:p>
          <a:p>
            <a:endParaRPr lang="en-US" sz="2400" dirty="0">
              <a:latin typeface="Rubik" pitchFamily="2" charset="-79"/>
              <a:cs typeface="Rubik" pitchFamily="2" charset="-79"/>
            </a:endParaRPr>
          </a:p>
          <a:p>
            <a:r>
              <a:rPr lang="en-US" sz="2400" dirty="0">
                <a:latin typeface="Rubik" pitchFamily="2" charset="-79"/>
                <a:cs typeface="Rubik" pitchFamily="2" charset="-79"/>
              </a:rPr>
              <a:t>3.   Have you ever felt that way?</a:t>
            </a:r>
          </a:p>
          <a:p>
            <a:endParaRPr lang="en-US" sz="28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pic>
        <p:nvPicPr>
          <p:cNvPr id="11" name="Picture 10" descr="A black and white text&#10;&#10;Description automatically generated">
            <a:extLst>
              <a:ext uri="{FF2B5EF4-FFF2-40B4-BE49-F238E27FC236}">
                <a16:creationId xmlns:a16="http://schemas.microsoft.com/office/drawing/2014/main" id="{6803E170-5358-A070-532B-FC01DA62AB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755" y="240727"/>
            <a:ext cx="884840" cy="59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895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371158-810A-3A14-7957-E68570E0B8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Empathy Scenarios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065DC6D-4CB4-165B-E956-2B0D2D59DC4E}"/>
              </a:ext>
            </a:extLst>
          </p:cNvPr>
          <p:cNvSpPr/>
          <p:nvPr/>
        </p:nvSpPr>
        <p:spPr>
          <a:xfrm>
            <a:off x="2185225" y="2407669"/>
            <a:ext cx="7304232" cy="4113727"/>
          </a:xfrm>
          <a:prstGeom prst="ellipse">
            <a:avLst/>
          </a:prstGeom>
          <a:solidFill>
            <a:srgbClr val="C5FF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BFC Garden Shrubs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BA66C9-C4BF-6437-5EAE-4700C7E6C7F9}"/>
              </a:ext>
            </a:extLst>
          </p:cNvPr>
          <p:cNvSpPr txBox="1"/>
          <p:nvPr/>
        </p:nvSpPr>
        <p:spPr>
          <a:xfrm>
            <a:off x="47240" y="884551"/>
            <a:ext cx="1165869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Rubik" pitchFamily="2" charset="-79"/>
                <a:cs typeface="Rubik" pitchFamily="2" charset="-79"/>
              </a:rPr>
              <a:t>Scenario: </a:t>
            </a:r>
          </a:p>
          <a:p>
            <a:r>
              <a:rPr lang="en-US" sz="2400" dirty="0">
                <a:latin typeface="Rubik" pitchFamily="2" charset="-79"/>
                <a:cs typeface="Rubik" pitchFamily="2" charset="-79"/>
              </a:rPr>
              <a:t> Your friend lost their favorite necklace, which was a special gift from a loved one.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5C8991-A55A-7092-32C4-4B408CB51154}"/>
              </a:ext>
            </a:extLst>
          </p:cNvPr>
          <p:cNvSpPr txBox="1"/>
          <p:nvPr/>
        </p:nvSpPr>
        <p:spPr>
          <a:xfrm>
            <a:off x="2656060" y="3167081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DD5D6BC2-76A5-6C48-B7CA-3F96C07ADD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11771">
            <a:off x="3479229" y="2982395"/>
            <a:ext cx="779612" cy="694035"/>
          </a:xfrm>
          <a:prstGeom prst="rect">
            <a:avLst/>
          </a:prstGeom>
        </p:spPr>
      </p:pic>
      <p:pic>
        <p:nvPicPr>
          <p:cNvPr id="9" name="Graphic 8" descr="Chat bubble with solid fill">
            <a:extLst>
              <a:ext uri="{FF2B5EF4-FFF2-40B4-BE49-F238E27FC236}">
                <a16:creationId xmlns:a16="http://schemas.microsoft.com/office/drawing/2014/main" id="{DFB3D1C4-C4D7-7FAF-D963-3CDEF289F4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945262">
            <a:off x="7720623" y="2892467"/>
            <a:ext cx="728475" cy="72847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311BC3A-C755-AC64-280F-9DA160F3D466}"/>
              </a:ext>
            </a:extLst>
          </p:cNvPr>
          <p:cNvCxnSpPr/>
          <p:nvPr/>
        </p:nvCxnSpPr>
        <p:spPr>
          <a:xfrm>
            <a:off x="4963571" y="3706114"/>
            <a:ext cx="2938409" cy="0"/>
          </a:xfrm>
          <a:prstGeom prst="straightConnector1">
            <a:avLst/>
          </a:prstGeom>
          <a:ln w="38100">
            <a:solidFill>
              <a:srgbClr val="FFE7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4963CE7-598F-B642-5CD4-556A743CA505}"/>
              </a:ext>
            </a:extLst>
          </p:cNvPr>
          <p:cNvSpPr txBox="1"/>
          <p:nvPr/>
        </p:nvSpPr>
        <p:spPr>
          <a:xfrm>
            <a:off x="3000286" y="3884867"/>
            <a:ext cx="1106805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What might the student be thinking?</a:t>
            </a:r>
          </a:p>
          <a:p>
            <a:pPr marL="514350" indent="-514350">
              <a:buAutoNum type="arabicPeriod"/>
            </a:pPr>
            <a:endParaRPr lang="en-US" sz="2400" dirty="0">
              <a:latin typeface="Rubik" pitchFamily="2" charset="-79"/>
              <a:cs typeface="Rubik" pitchFamily="2" charset="-79"/>
            </a:endParaRPr>
          </a:p>
          <a:p>
            <a:pPr marL="514350" indent="-514350">
              <a:buAutoNum type="arabicPeriod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What might the student be feeling?</a:t>
            </a:r>
          </a:p>
          <a:p>
            <a:endParaRPr lang="en-US" sz="2400" dirty="0">
              <a:latin typeface="Rubik" pitchFamily="2" charset="-79"/>
              <a:cs typeface="Rubik" pitchFamily="2" charset="-79"/>
            </a:endParaRPr>
          </a:p>
          <a:p>
            <a:r>
              <a:rPr lang="en-US" sz="2400" dirty="0">
                <a:latin typeface="Rubik" pitchFamily="2" charset="-79"/>
                <a:cs typeface="Rubik" pitchFamily="2" charset="-79"/>
              </a:rPr>
              <a:t>3.   Have you ever felt that way?</a:t>
            </a:r>
          </a:p>
          <a:p>
            <a:endParaRPr lang="en-US" sz="28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pic>
        <p:nvPicPr>
          <p:cNvPr id="11" name="Picture 10" descr="A black and white text&#10;&#10;Description automatically generated">
            <a:extLst>
              <a:ext uri="{FF2B5EF4-FFF2-40B4-BE49-F238E27FC236}">
                <a16:creationId xmlns:a16="http://schemas.microsoft.com/office/drawing/2014/main" id="{B90E94AC-24E6-452D-7CBD-79C8271BA6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755" y="240727"/>
            <a:ext cx="884840" cy="59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173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371158-810A-3A14-7957-E68570E0B8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Empathy Scenarios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065DC6D-4CB4-165B-E956-2B0D2D59DC4E}"/>
              </a:ext>
            </a:extLst>
          </p:cNvPr>
          <p:cNvSpPr/>
          <p:nvPr/>
        </p:nvSpPr>
        <p:spPr>
          <a:xfrm>
            <a:off x="2101591" y="2444839"/>
            <a:ext cx="7304232" cy="4113727"/>
          </a:xfrm>
          <a:prstGeom prst="ellipse">
            <a:avLst/>
          </a:prstGeom>
          <a:solidFill>
            <a:srgbClr val="C5FF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BFC Garden Shrubs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BA66C9-C4BF-6437-5EAE-4700C7E6C7F9}"/>
              </a:ext>
            </a:extLst>
          </p:cNvPr>
          <p:cNvSpPr txBox="1"/>
          <p:nvPr/>
        </p:nvSpPr>
        <p:spPr>
          <a:xfrm>
            <a:off x="47240" y="884551"/>
            <a:ext cx="1165869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Rubik" pitchFamily="2" charset="-79"/>
                <a:cs typeface="Rubik" pitchFamily="2" charset="-79"/>
              </a:rPr>
              <a:t>Scenario: </a:t>
            </a:r>
          </a:p>
          <a:p>
            <a:r>
              <a:rPr lang="en-US" sz="2400" dirty="0">
                <a:latin typeface="Rubik" pitchFamily="2" charset="-79"/>
                <a:cs typeface="Rubik" pitchFamily="2" charset="-79"/>
              </a:rPr>
              <a:t> A classmate really wants to play hide-and-seek at recess, but all of their friends want to play a different game.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5C8991-A55A-7092-32C4-4B408CB51154}"/>
              </a:ext>
            </a:extLst>
          </p:cNvPr>
          <p:cNvSpPr txBox="1"/>
          <p:nvPr/>
        </p:nvSpPr>
        <p:spPr>
          <a:xfrm>
            <a:off x="2656060" y="3167081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DD5D6BC2-76A5-6C48-B7CA-3F96C07ADD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11771">
            <a:off x="3479229" y="2982395"/>
            <a:ext cx="779612" cy="694035"/>
          </a:xfrm>
          <a:prstGeom prst="rect">
            <a:avLst/>
          </a:prstGeom>
        </p:spPr>
      </p:pic>
      <p:pic>
        <p:nvPicPr>
          <p:cNvPr id="9" name="Graphic 8" descr="Chat bubble with solid fill">
            <a:extLst>
              <a:ext uri="{FF2B5EF4-FFF2-40B4-BE49-F238E27FC236}">
                <a16:creationId xmlns:a16="http://schemas.microsoft.com/office/drawing/2014/main" id="{DFB3D1C4-C4D7-7FAF-D963-3CDEF289F4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945262">
            <a:off x="7720623" y="2892467"/>
            <a:ext cx="728475" cy="72847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311BC3A-C755-AC64-280F-9DA160F3D466}"/>
              </a:ext>
            </a:extLst>
          </p:cNvPr>
          <p:cNvCxnSpPr/>
          <p:nvPr/>
        </p:nvCxnSpPr>
        <p:spPr>
          <a:xfrm>
            <a:off x="4963571" y="3706114"/>
            <a:ext cx="2938409" cy="0"/>
          </a:xfrm>
          <a:prstGeom prst="straightConnector1">
            <a:avLst/>
          </a:prstGeom>
          <a:ln w="38100">
            <a:solidFill>
              <a:srgbClr val="FFE7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4963CE7-598F-B642-5CD4-556A743CA505}"/>
              </a:ext>
            </a:extLst>
          </p:cNvPr>
          <p:cNvSpPr txBox="1"/>
          <p:nvPr/>
        </p:nvSpPr>
        <p:spPr>
          <a:xfrm>
            <a:off x="3000286" y="3884867"/>
            <a:ext cx="1106805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What might the student be thinking?</a:t>
            </a:r>
          </a:p>
          <a:p>
            <a:pPr marL="514350" indent="-514350">
              <a:buAutoNum type="arabicPeriod"/>
            </a:pPr>
            <a:endParaRPr lang="en-US" sz="2400" dirty="0">
              <a:latin typeface="Rubik" pitchFamily="2" charset="-79"/>
              <a:cs typeface="Rubik" pitchFamily="2" charset="-79"/>
            </a:endParaRPr>
          </a:p>
          <a:p>
            <a:pPr marL="514350" indent="-514350">
              <a:buAutoNum type="arabicPeriod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What might the student be feeling?</a:t>
            </a:r>
          </a:p>
          <a:p>
            <a:endParaRPr lang="en-US" sz="2400" dirty="0">
              <a:latin typeface="Rubik" pitchFamily="2" charset="-79"/>
              <a:cs typeface="Rubik" pitchFamily="2" charset="-79"/>
            </a:endParaRPr>
          </a:p>
          <a:p>
            <a:r>
              <a:rPr lang="en-US" sz="2400" dirty="0">
                <a:latin typeface="Rubik" pitchFamily="2" charset="-79"/>
                <a:cs typeface="Rubik" pitchFamily="2" charset="-79"/>
              </a:rPr>
              <a:t>3.   Have you ever felt that way?</a:t>
            </a:r>
          </a:p>
          <a:p>
            <a:endParaRPr lang="en-US" sz="28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pic>
        <p:nvPicPr>
          <p:cNvPr id="11" name="Picture 10" descr="A black and white text&#10;&#10;Description automatically generated">
            <a:extLst>
              <a:ext uri="{FF2B5EF4-FFF2-40B4-BE49-F238E27FC236}">
                <a16:creationId xmlns:a16="http://schemas.microsoft.com/office/drawing/2014/main" id="{327013BE-9B84-8E78-6C80-035456C2B6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755" y="240727"/>
            <a:ext cx="884840" cy="59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508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371158-810A-3A14-7957-E68570E0B8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Share Out!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863A06-9BC8-2BEC-99F7-183E64E18E25}"/>
              </a:ext>
            </a:extLst>
          </p:cNvPr>
          <p:cNvSpPr txBox="1"/>
          <p:nvPr/>
        </p:nvSpPr>
        <p:spPr>
          <a:xfrm>
            <a:off x="216427" y="1866003"/>
            <a:ext cx="11765884" cy="32932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Clr>
                <a:srgbClr val="00F8A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/>
              </a:rPr>
              <a:t>Which scenario reminded you the most of something in your own life?</a:t>
            </a:r>
          </a:p>
          <a:p>
            <a:pPr marL="571500" indent="-571500">
              <a:buClr>
                <a:srgbClr val="00F8A0"/>
              </a:buClr>
              <a:buFont typeface="Arial" panose="020B0604020202020204" pitchFamily="34" charset="0"/>
              <a:buChar char="•"/>
            </a:pPr>
            <a:endParaRPr lang="en-US" sz="2800" dirty="0">
              <a:latin typeface="Rubik" pitchFamily="2" charset="-79"/>
              <a:cs typeface="Rubik" pitchFamily="2" charset="-79"/>
            </a:endParaRPr>
          </a:p>
          <a:p>
            <a:pPr marL="571500" indent="-571500">
              <a:buClr>
                <a:srgbClr val="00F8A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/>
              </a:rPr>
              <a:t>When we notice someone feeling upset, what can we show them empathy?</a:t>
            </a:r>
          </a:p>
          <a:p>
            <a:pPr marL="571500" indent="-571500">
              <a:buClr>
                <a:srgbClr val="00F8A0"/>
              </a:buClr>
              <a:buFont typeface="Arial" panose="020B0604020202020204" pitchFamily="34" charset="0"/>
              <a:buChar char="•"/>
            </a:pPr>
            <a:endParaRPr lang="en-US" sz="2800" dirty="0">
              <a:latin typeface="Rubik" pitchFamily="2" charset="-79"/>
              <a:cs typeface="Rubik" pitchFamily="2" charset="-79"/>
            </a:endParaRPr>
          </a:p>
          <a:p>
            <a:pPr marL="571500" indent="-571500">
              <a:buClr>
                <a:srgbClr val="00F8A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/>
              </a:rPr>
              <a:t>How does empathy help our relationships with others?</a:t>
            </a:r>
          </a:p>
          <a:p>
            <a:pPr marL="571500" indent="-571500">
              <a:buClr>
                <a:srgbClr val="00F8A0"/>
              </a:buClr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pic>
        <p:nvPicPr>
          <p:cNvPr id="3" name="Picture 2" descr="A black and white text&#10;&#10;Description automatically generated">
            <a:extLst>
              <a:ext uri="{FF2B5EF4-FFF2-40B4-BE49-F238E27FC236}">
                <a16:creationId xmlns:a16="http://schemas.microsoft.com/office/drawing/2014/main" id="{795579D9-D5BD-F1B7-08EC-6686484D30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755" y="240727"/>
            <a:ext cx="884840" cy="59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182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89D10DC-239D-C153-A91A-7F78F3787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380" y="1094165"/>
            <a:ext cx="7121236" cy="1036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CD7431-5097-A21D-51AB-919589A80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216" y="5262020"/>
            <a:ext cx="4387273" cy="723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865AD1-9CEB-31C2-84A5-16F2FF07E9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0848" y="5421605"/>
            <a:ext cx="4514008" cy="14363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950C89-0587-EC09-0E2D-FA8517E7FD9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8320" y="1156423"/>
            <a:ext cx="2780883" cy="40546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F3C399F-DE0D-25B5-65B8-2DE53DE37E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7016" y="353582"/>
            <a:ext cx="3357964" cy="689629"/>
          </a:xfrm>
          <a:prstGeom prst="rect">
            <a:avLst/>
          </a:prstGeom>
        </p:spPr>
      </p:pic>
      <p:pic>
        <p:nvPicPr>
          <p:cNvPr id="2" name="Picture 1" descr="A black and white text&#10;&#10;Description automatically generated">
            <a:extLst>
              <a:ext uri="{FF2B5EF4-FFF2-40B4-BE49-F238E27FC236}">
                <a16:creationId xmlns:a16="http://schemas.microsoft.com/office/drawing/2014/main" id="{35572A2E-28F8-F31A-0B6C-F8E8FC80E2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755" y="240727"/>
            <a:ext cx="884840" cy="59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725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C984E84-2277-09AD-9C3B-437F9845D65F}"/>
              </a:ext>
            </a:extLst>
          </p:cNvPr>
          <p:cNvSpPr/>
          <p:nvPr/>
        </p:nvSpPr>
        <p:spPr>
          <a:xfrm>
            <a:off x="0" y="451258"/>
            <a:ext cx="12192000" cy="757465"/>
          </a:xfrm>
          <a:prstGeom prst="rect">
            <a:avLst/>
          </a:prstGeom>
          <a:solidFill>
            <a:srgbClr val="00F8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2197E7-5E7E-270C-0AF3-6468093AB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17" y="2404459"/>
            <a:ext cx="3142139" cy="457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E6B18D2-596C-9DC4-9241-6B4AD202B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434" y="2411802"/>
            <a:ext cx="3142139" cy="4571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C74A390-1CD3-BBCE-7B36-CB869EFD0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576" y="1711243"/>
            <a:ext cx="2084385" cy="263823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C16742E-A042-0C5A-C907-95BEADB6003B}"/>
              </a:ext>
            </a:extLst>
          </p:cNvPr>
          <p:cNvSpPr txBox="1"/>
          <p:nvPr/>
        </p:nvSpPr>
        <p:spPr>
          <a:xfrm>
            <a:off x="1633215" y="462969"/>
            <a:ext cx="9691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Rubik" pitchFamily="2" charset="-79"/>
                <a:cs typeface="Rubik" pitchFamily="2" charset="-79"/>
              </a:rPr>
              <a:t>Lesson PowerPoint Table of Contents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0F7C09-CC23-8514-F931-EC37D4A87856}"/>
              </a:ext>
            </a:extLst>
          </p:cNvPr>
          <p:cNvSpPr txBox="1"/>
          <p:nvPr/>
        </p:nvSpPr>
        <p:spPr>
          <a:xfrm>
            <a:off x="151948" y="2414808"/>
            <a:ext cx="4419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ubik" pitchFamily="2" charset="-79"/>
                <a:cs typeface="Rubik" pitchFamily="2" charset="-79"/>
              </a:rPr>
              <a:t>Slides 3-18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What is empathy?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Empathy scenarios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Empathy reflection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EB66BD-B774-5898-894E-D5A1DFD1DFFB}"/>
              </a:ext>
            </a:extLst>
          </p:cNvPr>
          <p:cNvSpPr txBox="1"/>
          <p:nvPr/>
        </p:nvSpPr>
        <p:spPr>
          <a:xfrm>
            <a:off x="166527" y="2002729"/>
            <a:ext cx="4419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Rubik" pitchFamily="2" charset="-79"/>
                <a:cs typeface="Rubik" pitchFamily="2" charset="-79"/>
              </a:rPr>
              <a:t>Lesson 8: The Road to Empathy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61176A-1F9A-4FA2-FE55-695D584B5694}"/>
              </a:ext>
            </a:extLst>
          </p:cNvPr>
          <p:cNvSpPr txBox="1"/>
          <p:nvPr/>
        </p:nvSpPr>
        <p:spPr>
          <a:xfrm>
            <a:off x="7519119" y="2429878"/>
            <a:ext cx="4419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ubik" pitchFamily="2" charset="-79"/>
                <a:cs typeface="Rubik" pitchFamily="2" charset="-79"/>
              </a:rPr>
              <a:t>Slides 18-30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What is compassion?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Compassion scenarios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Compassion reflection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C81F83-110B-0162-62E6-E3CC81849012}"/>
              </a:ext>
            </a:extLst>
          </p:cNvPr>
          <p:cNvSpPr txBox="1"/>
          <p:nvPr/>
        </p:nvSpPr>
        <p:spPr>
          <a:xfrm>
            <a:off x="7519119" y="1988095"/>
            <a:ext cx="4719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Rubik" pitchFamily="2" charset="-79"/>
                <a:cs typeface="Rubik" pitchFamily="2" charset="-79"/>
              </a:rPr>
              <a:t>Lesson 9: The Road to Compassion</a:t>
            </a:r>
          </a:p>
        </p:txBody>
      </p:sp>
      <p:pic>
        <p:nvPicPr>
          <p:cNvPr id="6" name="Picture 5" descr="A black and white text&#10;&#10;Description automatically generated">
            <a:extLst>
              <a:ext uri="{FF2B5EF4-FFF2-40B4-BE49-F238E27FC236}">
                <a16:creationId xmlns:a16="http://schemas.microsoft.com/office/drawing/2014/main" id="{B92000FA-63D9-82F5-770A-66D9E9863A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879" y="537010"/>
            <a:ext cx="884840" cy="59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407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91708BFD-0F0C-EDA6-B43C-C7BADCF8180F}"/>
              </a:ext>
            </a:extLst>
          </p:cNvPr>
          <p:cNvSpPr txBox="1"/>
          <p:nvPr/>
        </p:nvSpPr>
        <p:spPr>
          <a:xfrm rot="2280000">
            <a:off x="8775305" y="1017433"/>
            <a:ext cx="371006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hamberi Super Display"/>
                <a:cs typeface="Calibri"/>
              </a:rPr>
              <a:t>Balloon Breathing</a:t>
            </a:r>
            <a:endParaRPr lang="en-US" sz="3600" b="1" dirty="0">
              <a:solidFill>
                <a:schemeClr val="accent4">
                  <a:lumMod val="60000"/>
                  <a:lumOff val="40000"/>
                </a:schemeClr>
              </a:solidFill>
              <a:latin typeface="Chamberi Super Display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C5E67F-FAB8-AF61-1B47-76888F3BF6E2}"/>
              </a:ext>
            </a:extLst>
          </p:cNvPr>
          <p:cNvSpPr txBox="1"/>
          <p:nvPr/>
        </p:nvSpPr>
        <p:spPr>
          <a:xfrm>
            <a:off x="1636709" y="73567"/>
            <a:ext cx="88317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92D050"/>
                </a:solidFill>
                <a:latin typeface="Rubik" pitchFamily="2" charset="-79"/>
                <a:cs typeface="Rubik" pitchFamily="2" charset="-79"/>
              </a:rPr>
              <a:t>First,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find a comfortable seat.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0C7250-ED2A-7459-4B5A-406BAD761233}"/>
              </a:ext>
            </a:extLst>
          </p:cNvPr>
          <p:cNvSpPr txBox="1"/>
          <p:nvPr/>
        </p:nvSpPr>
        <p:spPr>
          <a:xfrm>
            <a:off x="2864517" y="1219782"/>
            <a:ext cx="703831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F5A002"/>
                </a:solidFill>
                <a:latin typeface="Rubik" pitchFamily="2" charset="-79"/>
                <a:cs typeface="Rubik" pitchFamily="2" charset="-79"/>
              </a:rPr>
              <a:t>Then,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close your eyes or pick a spot on the floor to focus 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2F2977-4595-9C50-E33A-F0A978FAE723}"/>
              </a:ext>
            </a:extLst>
          </p:cNvPr>
          <p:cNvSpPr txBox="1"/>
          <p:nvPr/>
        </p:nvSpPr>
        <p:spPr>
          <a:xfrm>
            <a:off x="2433724" y="2944555"/>
            <a:ext cx="88317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B0AA"/>
                </a:solidFill>
                <a:latin typeface="Rubik" pitchFamily="2" charset="-79"/>
                <a:cs typeface="Rubik" pitchFamily="2" charset="-79"/>
              </a:rPr>
              <a:t>Next,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notice what you hear around you.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BB764F-5932-DF79-1736-C6973F37897C}"/>
              </a:ext>
            </a:extLst>
          </p:cNvPr>
          <p:cNvSpPr txBox="1"/>
          <p:nvPr/>
        </p:nvSpPr>
        <p:spPr>
          <a:xfrm>
            <a:off x="4606" y="4124083"/>
            <a:ext cx="122012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A86ED4"/>
                </a:solidFill>
                <a:latin typeface="Rubik" pitchFamily="2" charset="-79"/>
                <a:cs typeface="Rubik" pitchFamily="2" charset="-79"/>
              </a:rPr>
              <a:t>After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you settle into your comfy spot, focus on breathing in through your nose, out through your mouth.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26FF01-44A9-5EEF-CEDE-D93A7D223D53}"/>
              </a:ext>
            </a:extLst>
          </p:cNvPr>
          <p:cNvSpPr txBox="1"/>
          <p:nvPr/>
        </p:nvSpPr>
        <p:spPr>
          <a:xfrm>
            <a:off x="-9214" y="5767185"/>
            <a:ext cx="122012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Rubik" pitchFamily="2" charset="-79"/>
                <a:cs typeface="Rubik" pitchFamily="2" charset="-79"/>
              </a:rPr>
              <a:t>Finally,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imagine your belly is a balloon. Fill up nice and        				  round before you exhale. Do this for 2 minutes.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2B4F69-1DF0-9BBD-5DFF-D3B1BEAED030}"/>
              </a:ext>
            </a:extLst>
          </p:cNvPr>
          <p:cNvCxnSpPr/>
          <p:nvPr/>
        </p:nvCxnSpPr>
        <p:spPr>
          <a:xfrm>
            <a:off x="5613115" y="904126"/>
            <a:ext cx="770561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D52C40-E6C0-B82A-B260-D7E79FF16158}"/>
              </a:ext>
            </a:extLst>
          </p:cNvPr>
          <p:cNvCxnSpPr/>
          <p:nvPr/>
        </p:nvCxnSpPr>
        <p:spPr>
          <a:xfrm>
            <a:off x="5665567" y="2640886"/>
            <a:ext cx="770561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A7012BD-9F09-E34A-D0B4-33132CFA96CD}"/>
              </a:ext>
            </a:extLst>
          </p:cNvPr>
          <p:cNvCxnSpPr/>
          <p:nvPr/>
        </p:nvCxnSpPr>
        <p:spPr>
          <a:xfrm>
            <a:off x="5665567" y="3802827"/>
            <a:ext cx="770561" cy="0"/>
          </a:xfrm>
          <a:prstGeom prst="line">
            <a:avLst/>
          </a:prstGeom>
          <a:ln w="28575">
            <a:solidFill>
              <a:srgbClr val="00C7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D5149C-F569-6CBF-09CC-F3D96891011F}"/>
              </a:ext>
            </a:extLst>
          </p:cNvPr>
          <p:cNvCxnSpPr/>
          <p:nvPr/>
        </p:nvCxnSpPr>
        <p:spPr>
          <a:xfrm>
            <a:off x="5719933" y="5527497"/>
            <a:ext cx="770561" cy="0"/>
          </a:xfrm>
          <a:prstGeom prst="line">
            <a:avLst/>
          </a:prstGeom>
          <a:ln w="28575">
            <a:solidFill>
              <a:srgbClr val="CC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1C2312DA-FFA1-8258-454C-741711BB7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637" y="240727"/>
            <a:ext cx="1425845" cy="3121444"/>
          </a:xfrm>
          <a:prstGeom prst="rect">
            <a:avLst/>
          </a:prstGeom>
        </p:spPr>
      </p:pic>
      <p:pic>
        <p:nvPicPr>
          <p:cNvPr id="7" name="Picture 6" descr="A black and white text&#10;&#10;Description automatically generated">
            <a:extLst>
              <a:ext uri="{FF2B5EF4-FFF2-40B4-BE49-F238E27FC236}">
                <a16:creationId xmlns:a16="http://schemas.microsoft.com/office/drawing/2014/main" id="{72A22316-EF52-71EC-2F92-FFB522197F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755" y="240727"/>
            <a:ext cx="884840" cy="59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10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E635115-A255-7FAF-8043-AB1F4E1BB137}"/>
              </a:ext>
            </a:extLst>
          </p:cNvPr>
          <p:cNvSpPr/>
          <p:nvPr/>
        </p:nvSpPr>
        <p:spPr>
          <a:xfrm>
            <a:off x="262158" y="3780073"/>
            <a:ext cx="11667683" cy="3047340"/>
          </a:xfrm>
          <a:prstGeom prst="rect">
            <a:avLst/>
          </a:prstGeom>
          <a:solidFill>
            <a:srgbClr val="F5CF65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58E19D-6139-DBA7-668E-0BCF556DD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pic>
        <p:nvPicPr>
          <p:cNvPr id="15" name="Picture 14" descr="Shape&#10;&#10;Description automatically generated with low confidence">
            <a:extLst>
              <a:ext uri="{FF2B5EF4-FFF2-40B4-BE49-F238E27FC236}">
                <a16:creationId xmlns:a16="http://schemas.microsoft.com/office/drawing/2014/main" id="{26385FCE-6729-FB1F-BBD4-A29F3B3D79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11771">
            <a:off x="3387375" y="3904161"/>
            <a:ext cx="779612" cy="779612"/>
          </a:xfrm>
          <a:prstGeom prst="rect">
            <a:avLst/>
          </a:prstGeom>
        </p:spPr>
      </p:pic>
      <p:pic>
        <p:nvPicPr>
          <p:cNvPr id="16" name="Graphic 15" descr="Chat bubble with solid fill">
            <a:extLst>
              <a:ext uri="{FF2B5EF4-FFF2-40B4-BE49-F238E27FC236}">
                <a16:creationId xmlns:a16="http://schemas.microsoft.com/office/drawing/2014/main" id="{E6AE3D83-C77E-FDDF-0B6D-1199DD4CC6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945262">
            <a:off x="8986272" y="3932120"/>
            <a:ext cx="728475" cy="7284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CDFA5FB-8A22-75FD-DB23-580D3A02F0DA}"/>
              </a:ext>
            </a:extLst>
          </p:cNvPr>
          <p:cNvSpPr txBox="1"/>
          <p:nvPr/>
        </p:nvSpPr>
        <p:spPr>
          <a:xfrm>
            <a:off x="3259874" y="3961893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FA20961-98A1-5562-8480-9F2FA0DEC97A}"/>
              </a:ext>
            </a:extLst>
          </p:cNvPr>
          <p:cNvCxnSpPr/>
          <p:nvPr/>
        </p:nvCxnSpPr>
        <p:spPr>
          <a:xfrm>
            <a:off x="6015285" y="4713253"/>
            <a:ext cx="2938409" cy="0"/>
          </a:xfrm>
          <a:prstGeom prst="straightConnector1">
            <a:avLst/>
          </a:prstGeom>
          <a:ln w="38100">
            <a:solidFill>
              <a:srgbClr val="C5FFF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716327B-76FF-A389-B2D8-2E04DA93DE59}"/>
              </a:ext>
            </a:extLst>
          </p:cNvPr>
          <p:cNvSpPr txBox="1"/>
          <p:nvPr/>
        </p:nvSpPr>
        <p:spPr>
          <a:xfrm>
            <a:off x="618004" y="4987002"/>
            <a:ext cx="113202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Rubik" pitchFamily="2" charset="-79"/>
                <a:cs typeface="Rubik" pitchFamily="2" charset="-79"/>
              </a:rPr>
              <a:t>What is empathy to you in your own words?</a:t>
            </a:r>
          </a:p>
          <a:p>
            <a:endParaRPr lang="en-US" sz="2800" dirty="0">
              <a:latin typeface="Rubik" pitchFamily="2" charset="-79"/>
              <a:cs typeface="Rubik" pitchFamily="2" charset="-79"/>
            </a:endParaRPr>
          </a:p>
          <a:p>
            <a:r>
              <a:rPr lang="en-US" sz="2800" dirty="0">
                <a:latin typeface="Rubik" pitchFamily="2" charset="-79"/>
                <a:cs typeface="Rubik" pitchFamily="2" charset="-79"/>
              </a:rPr>
              <a:t>Why is empathy important?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E1936C-DE4B-35AE-B744-F49F371020CE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Empathy Review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D5E9F4-795F-4B5A-0D49-619C3DBDA6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005" y="2098490"/>
            <a:ext cx="1887179" cy="4860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A74892-947D-4FB3-8E61-56DC104118C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005" y="809608"/>
            <a:ext cx="4746292" cy="12330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E09976D-2100-6128-7042-F7453FB0FF42}"/>
              </a:ext>
            </a:extLst>
          </p:cNvPr>
          <p:cNvSpPr txBox="1"/>
          <p:nvPr/>
        </p:nvSpPr>
        <p:spPr>
          <a:xfrm>
            <a:off x="130815" y="2539873"/>
            <a:ext cx="9105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noun</a:t>
            </a:r>
            <a:endParaRPr lang="en-US" sz="2400" dirty="0"/>
          </a:p>
          <a:p>
            <a:r>
              <a:rPr lang="en-US" sz="2400" b="1" dirty="0"/>
              <a:t>Definition: </a:t>
            </a:r>
            <a:r>
              <a:rPr lang="en-US" sz="2400" dirty="0"/>
              <a:t> Understanding and sharing the feelings of another person.</a:t>
            </a:r>
          </a:p>
        </p:txBody>
      </p:sp>
      <p:pic>
        <p:nvPicPr>
          <p:cNvPr id="5" name="Picture 4" descr="A black and white text&#10;&#10;Description automatically generated">
            <a:extLst>
              <a:ext uri="{FF2B5EF4-FFF2-40B4-BE49-F238E27FC236}">
                <a16:creationId xmlns:a16="http://schemas.microsoft.com/office/drawing/2014/main" id="{4BD1FED5-131F-0761-CF91-1708E58FA5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755" y="240727"/>
            <a:ext cx="884840" cy="59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760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58E19D-6139-DBA7-668E-0BCF556DD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E1936C-DE4B-35AE-B744-F49F371020CE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What is “Compassion”?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9DC51D-99D7-19E8-FD43-7FD300E9E5B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0590" y="647624"/>
            <a:ext cx="4602933" cy="9170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8CD9B7-C3AF-D6EE-AD6C-AA3B902C2EB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0590" y="1399046"/>
            <a:ext cx="1981200" cy="3934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8C3C7D7-219E-3EE3-069E-564A3C67F57D}"/>
              </a:ext>
            </a:extLst>
          </p:cNvPr>
          <p:cNvSpPr txBox="1"/>
          <p:nvPr/>
        </p:nvSpPr>
        <p:spPr>
          <a:xfrm>
            <a:off x="98583" y="1601073"/>
            <a:ext cx="11525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noun</a:t>
            </a:r>
            <a:endParaRPr lang="en-US" sz="2400" dirty="0"/>
          </a:p>
          <a:p>
            <a:r>
              <a:rPr lang="en-US" sz="2400" b="1" dirty="0"/>
              <a:t>Definition: </a:t>
            </a:r>
            <a:r>
              <a:rPr lang="en-US" sz="2400" dirty="0"/>
              <a:t> Concern for the well-being of someone who is suffering and a desire to ease that person’s suffering.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BD8867C-E7AF-4AB9-73B8-CCA1933C98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1955" y="3188316"/>
            <a:ext cx="6936857" cy="257272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12DAB9E-3A3C-5592-D00E-595A62BD0310}"/>
              </a:ext>
            </a:extLst>
          </p:cNvPr>
          <p:cNvSpPr txBox="1"/>
          <p:nvPr/>
        </p:nvSpPr>
        <p:spPr>
          <a:xfrm>
            <a:off x="0" y="3006079"/>
            <a:ext cx="11525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Rubik" pitchFamily="2" charset="-79"/>
                <a:cs typeface="Rubik" pitchFamily="2" charset="-79"/>
              </a:rPr>
              <a:t>Think back to the story The Cool Bean…</a:t>
            </a:r>
            <a:endParaRPr lang="en-US" sz="2400" b="1" dirty="0">
              <a:latin typeface="Rubik" pitchFamily="2" charset="-79"/>
              <a:cs typeface="Rubik" pitchFamily="2" charset="-79"/>
            </a:endParaRPr>
          </a:p>
        </p:txBody>
      </p:sp>
      <p:pic>
        <p:nvPicPr>
          <p:cNvPr id="31" name="Graphic 30" descr="Chevron arrows with solid fill">
            <a:extLst>
              <a:ext uri="{FF2B5EF4-FFF2-40B4-BE49-F238E27FC236}">
                <a16:creationId xmlns:a16="http://schemas.microsoft.com/office/drawing/2014/main" id="{63E03FA3-D0AA-26B2-00DD-27C9CEB51C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7342113">
            <a:off x="5509522" y="4998718"/>
            <a:ext cx="703462" cy="703462"/>
          </a:xfrm>
          <a:prstGeom prst="rect">
            <a:avLst/>
          </a:prstGeom>
        </p:spPr>
      </p:pic>
      <p:pic>
        <p:nvPicPr>
          <p:cNvPr id="32" name="Graphic 31" descr="Chevron arrows with solid fill">
            <a:extLst>
              <a:ext uri="{FF2B5EF4-FFF2-40B4-BE49-F238E27FC236}">
                <a16:creationId xmlns:a16="http://schemas.microsoft.com/office/drawing/2014/main" id="{41FEB138-19FA-4980-8FC3-C73BB4D7E8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698680">
            <a:off x="6396074" y="4980426"/>
            <a:ext cx="703462" cy="70346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902E042-DFB1-0AB8-5FD6-9544B086390D}"/>
              </a:ext>
            </a:extLst>
          </p:cNvPr>
          <p:cNvSpPr txBox="1"/>
          <p:nvPr/>
        </p:nvSpPr>
        <p:spPr>
          <a:xfrm>
            <a:off x="736638" y="5746720"/>
            <a:ext cx="1146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F8A0"/>
                </a:solidFill>
                <a:latin typeface="Rubik" pitchFamily="2" charset="-79"/>
                <a:cs typeface="Rubik" pitchFamily="2" charset="-79"/>
              </a:rPr>
              <a:t>First,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978B789-4B41-30E2-720A-247F0CFFEAEE}"/>
              </a:ext>
            </a:extLst>
          </p:cNvPr>
          <p:cNvSpPr txBox="1"/>
          <p:nvPr/>
        </p:nvSpPr>
        <p:spPr>
          <a:xfrm>
            <a:off x="763759" y="6169893"/>
            <a:ext cx="5924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ubik" pitchFamily="2" charset="-79"/>
                <a:cs typeface="Rubik" pitchFamily="2" charset="-79"/>
              </a:rPr>
              <a:t>The Cool Beans felt </a:t>
            </a:r>
            <a:r>
              <a:rPr lang="en-US" b="1" i="1" dirty="0">
                <a:latin typeface="Rubik" pitchFamily="2" charset="-79"/>
                <a:cs typeface="Rubik" pitchFamily="2" charset="-79"/>
              </a:rPr>
              <a:t>empathy</a:t>
            </a:r>
            <a:r>
              <a:rPr lang="en-US" dirty="0">
                <a:latin typeface="Rubik" pitchFamily="2" charset="-79"/>
                <a:cs typeface="Rubik" pitchFamily="2" charset="-79"/>
              </a:rPr>
              <a:t> for the main bean…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1A49E0D-319A-D64E-99FC-22B21ECCE6CB}"/>
              </a:ext>
            </a:extLst>
          </p:cNvPr>
          <p:cNvSpPr txBox="1"/>
          <p:nvPr/>
        </p:nvSpPr>
        <p:spPr>
          <a:xfrm>
            <a:off x="6421595" y="5703090"/>
            <a:ext cx="1489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2C23B"/>
                </a:solidFill>
                <a:latin typeface="Rubik" pitchFamily="2" charset="-79"/>
                <a:cs typeface="Rubik" pitchFamily="2" charset="-79"/>
              </a:rPr>
              <a:t>Then,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72CC54E-20FE-76DF-464D-E2601FE73760}"/>
              </a:ext>
            </a:extLst>
          </p:cNvPr>
          <p:cNvSpPr txBox="1"/>
          <p:nvPr/>
        </p:nvSpPr>
        <p:spPr>
          <a:xfrm>
            <a:off x="6346637" y="6161375"/>
            <a:ext cx="5924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ubik" pitchFamily="2" charset="-79"/>
                <a:cs typeface="Rubik" pitchFamily="2" charset="-79"/>
              </a:rPr>
              <a:t>They showed </a:t>
            </a:r>
            <a:r>
              <a:rPr lang="en-US" b="1" i="1" dirty="0">
                <a:latin typeface="Rubik" pitchFamily="2" charset="-79"/>
                <a:cs typeface="Rubik" pitchFamily="2" charset="-79"/>
              </a:rPr>
              <a:t>compassion</a:t>
            </a:r>
            <a:r>
              <a:rPr lang="en-US" dirty="0">
                <a:latin typeface="Rubik" pitchFamily="2" charset="-79"/>
                <a:cs typeface="Rubik" pitchFamily="2" charset="-79"/>
              </a:rPr>
              <a:t> by helping the main bean.</a:t>
            </a:r>
          </a:p>
        </p:txBody>
      </p:sp>
      <p:pic>
        <p:nvPicPr>
          <p:cNvPr id="3" name="Picture 2" descr="A black and white text&#10;&#10;Description automatically generated">
            <a:extLst>
              <a:ext uri="{FF2B5EF4-FFF2-40B4-BE49-F238E27FC236}">
                <a16:creationId xmlns:a16="http://schemas.microsoft.com/office/drawing/2014/main" id="{B3C4E711-6B62-A9F3-6400-74A579B441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755" y="240727"/>
            <a:ext cx="884840" cy="59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6703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E635115-A255-7FAF-8043-AB1F4E1BB137}"/>
              </a:ext>
            </a:extLst>
          </p:cNvPr>
          <p:cNvSpPr/>
          <p:nvPr/>
        </p:nvSpPr>
        <p:spPr>
          <a:xfrm>
            <a:off x="202684" y="1470486"/>
            <a:ext cx="11667683" cy="4627973"/>
          </a:xfrm>
          <a:prstGeom prst="rect">
            <a:avLst/>
          </a:prstGeom>
          <a:solidFill>
            <a:srgbClr val="F5CF65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58E19D-6139-DBA7-668E-0BCF556DD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716327B-76FF-A389-B2D8-2E04DA93DE59}"/>
              </a:ext>
            </a:extLst>
          </p:cNvPr>
          <p:cNvSpPr txBox="1"/>
          <p:nvPr/>
        </p:nvSpPr>
        <p:spPr>
          <a:xfrm>
            <a:off x="773580" y="2530542"/>
            <a:ext cx="1132024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Rubik" pitchFamily="2" charset="-79"/>
                <a:cs typeface="Rubik" pitchFamily="2" charset="-79"/>
              </a:rPr>
              <a:t>What does compassion look like in your life?</a:t>
            </a:r>
          </a:p>
          <a:p>
            <a:endParaRPr lang="en-US" sz="2800" dirty="0">
              <a:latin typeface="Rubik" pitchFamily="2" charset="-79"/>
              <a:cs typeface="Rubik" pitchFamily="2" charset="-79"/>
            </a:endParaRPr>
          </a:p>
          <a:p>
            <a:r>
              <a:rPr lang="en-US" sz="2800" dirty="0">
                <a:latin typeface="Rubik" pitchFamily="2" charset="-79"/>
                <a:cs typeface="Rubik" pitchFamily="2" charset="-79"/>
              </a:rPr>
              <a:t>How might compassion help your friendships?</a:t>
            </a:r>
          </a:p>
          <a:p>
            <a:endParaRPr lang="en-US" sz="2800" dirty="0">
              <a:latin typeface="Rubik" pitchFamily="2" charset="-79"/>
              <a:cs typeface="Rubik" pitchFamily="2" charset="-79"/>
            </a:endParaRPr>
          </a:p>
          <a:p>
            <a:r>
              <a:rPr lang="en-US" sz="2800" dirty="0">
                <a:latin typeface="Rubik" pitchFamily="2" charset="-79"/>
                <a:cs typeface="Rubik" pitchFamily="2" charset="-79"/>
              </a:rPr>
              <a:t>How do you see compassion in your community?</a:t>
            </a:r>
          </a:p>
          <a:p>
            <a:endParaRPr lang="en-US" sz="2800" dirty="0">
              <a:latin typeface="Rubik" pitchFamily="2" charset="-79"/>
              <a:cs typeface="Rubik" pitchFamily="2" charset="-79"/>
            </a:endParaRPr>
          </a:p>
          <a:p>
            <a:r>
              <a:rPr lang="en-US" sz="2800" dirty="0">
                <a:latin typeface="Rubik" pitchFamily="2" charset="-79"/>
                <a:cs typeface="Rubik" pitchFamily="2" charset="-79"/>
              </a:rPr>
              <a:t>How is compassion the same or different from empathy?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E1936C-DE4B-35AE-B744-F49F371020CE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What is “Compassion”?</a:t>
            </a:r>
          </a:p>
        </p:txBody>
      </p:sp>
      <p:pic>
        <p:nvPicPr>
          <p:cNvPr id="1026" name="Picture 2" descr="Popcorn black and white popcorn pieces clipart black and white ...">
            <a:extLst>
              <a:ext uri="{FF2B5EF4-FFF2-40B4-BE49-F238E27FC236}">
                <a16:creationId xmlns:a16="http://schemas.microsoft.com/office/drawing/2014/main" id="{8389FB3E-EBE7-1B38-25EB-8EDC96E61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575" y="1580624"/>
            <a:ext cx="333375" cy="28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3" descr="Popcorn outline">
            <a:extLst>
              <a:ext uri="{FF2B5EF4-FFF2-40B4-BE49-F238E27FC236}">
                <a16:creationId xmlns:a16="http://schemas.microsoft.com/office/drawing/2014/main" id="{D94CE33F-AE3B-03C5-3C8B-8320284B9B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42438" y="116568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Popcorn black and white popcorn pieces clipart black and white ...">
            <a:extLst>
              <a:ext uri="{FF2B5EF4-FFF2-40B4-BE49-F238E27FC236}">
                <a16:creationId xmlns:a16="http://schemas.microsoft.com/office/drawing/2014/main" id="{85A254DE-8517-BFDB-ECBD-7E45427E5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544" y="1590850"/>
            <a:ext cx="390525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Popcorn black and white popcorn pieces clipart black and white ...">
            <a:extLst>
              <a:ext uri="{FF2B5EF4-FFF2-40B4-BE49-F238E27FC236}">
                <a16:creationId xmlns:a16="http://schemas.microsoft.com/office/drawing/2014/main" id="{27A25069-3C3F-E8F0-C553-994384C11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740" y="1619199"/>
            <a:ext cx="314325" cy="26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opcorn black and white popcorn pieces clipart black and white ...">
            <a:extLst>
              <a:ext uri="{FF2B5EF4-FFF2-40B4-BE49-F238E27FC236}">
                <a16:creationId xmlns:a16="http://schemas.microsoft.com/office/drawing/2014/main" id="{11CD9B2D-B14C-6FA7-E46E-7439B1CD0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282" y="1691711"/>
            <a:ext cx="285750" cy="3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Popcorn outline">
            <a:extLst>
              <a:ext uri="{FF2B5EF4-FFF2-40B4-BE49-F238E27FC236}">
                <a16:creationId xmlns:a16="http://schemas.microsoft.com/office/drawing/2014/main" id="{CECEE62F-D7DD-DB41-044F-20FF161F0E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9E0C07-9CE8-4F6C-A35E-3E5B8A81E904}"/>
              </a:ext>
            </a:extLst>
          </p:cNvPr>
          <p:cNvSpPr txBox="1"/>
          <p:nvPr/>
        </p:nvSpPr>
        <p:spPr>
          <a:xfrm>
            <a:off x="4051374" y="1660760"/>
            <a:ext cx="365073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Rubik" pitchFamily="2" charset="-79"/>
                <a:cs typeface="Rubik" pitchFamily="2" charset="-79"/>
              </a:rPr>
              <a:t>Popcorn Thoughts</a:t>
            </a:r>
          </a:p>
        </p:txBody>
      </p:sp>
      <p:pic>
        <p:nvPicPr>
          <p:cNvPr id="12" name="Graphic 11" descr="Popcorn outline">
            <a:extLst>
              <a:ext uri="{FF2B5EF4-FFF2-40B4-BE49-F238E27FC236}">
                <a16:creationId xmlns:a16="http://schemas.microsoft.com/office/drawing/2014/main" id="{8A090687-0A5D-D86D-C1D1-0EE5D87F13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600141">
            <a:off x="3524375" y="1525835"/>
            <a:ext cx="720129" cy="720129"/>
          </a:xfrm>
          <a:prstGeom prst="rect">
            <a:avLst/>
          </a:prstGeom>
        </p:spPr>
      </p:pic>
      <p:pic>
        <p:nvPicPr>
          <p:cNvPr id="7" name="Picture 6" descr="A black and white text&#10;&#10;Description automatically generated">
            <a:extLst>
              <a:ext uri="{FF2B5EF4-FFF2-40B4-BE49-F238E27FC236}">
                <a16:creationId xmlns:a16="http://schemas.microsoft.com/office/drawing/2014/main" id="{CF862B17-DA1E-0C43-BCFC-A07C9C8C14D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755" y="240727"/>
            <a:ext cx="884840" cy="59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09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58E19D-6139-DBA7-668E-0BCF556DD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E1936C-DE4B-35AE-B744-F49F371020CE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Empathy vs Compassion</a:t>
            </a:r>
          </a:p>
        </p:txBody>
      </p:sp>
      <p:sp>
        <p:nvSpPr>
          <p:cNvPr id="5" name="AutoShape 3" descr="Popcorn outline">
            <a:extLst>
              <a:ext uri="{FF2B5EF4-FFF2-40B4-BE49-F238E27FC236}">
                <a16:creationId xmlns:a16="http://schemas.microsoft.com/office/drawing/2014/main" id="{D94CE33F-AE3B-03C5-3C8B-8320284B9B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42438" y="116568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Popcorn outline">
            <a:extLst>
              <a:ext uri="{FF2B5EF4-FFF2-40B4-BE49-F238E27FC236}">
                <a16:creationId xmlns:a16="http://schemas.microsoft.com/office/drawing/2014/main" id="{CECEE62F-D7DD-DB41-044F-20FF161F0E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26E1A8-6E0F-4B78-C08F-DBB96351D2B4}"/>
              </a:ext>
            </a:extLst>
          </p:cNvPr>
          <p:cNvSpPr txBox="1"/>
          <p:nvPr/>
        </p:nvSpPr>
        <p:spPr>
          <a:xfrm>
            <a:off x="282041" y="1470486"/>
            <a:ext cx="113231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Rubik" pitchFamily="2" charset="-79"/>
                <a:cs typeface="Rubik" pitchFamily="2" charset="-79"/>
              </a:rPr>
              <a:t>Compassion is like empathy in action.</a:t>
            </a:r>
          </a:p>
          <a:p>
            <a:endParaRPr lang="en-US" sz="3600" dirty="0">
              <a:latin typeface="Rubik" pitchFamily="2" charset="-79"/>
              <a:cs typeface="Rubik" pitchFamily="2" charset="-79"/>
            </a:endParaRPr>
          </a:p>
          <a:p>
            <a:r>
              <a:rPr lang="en-US" sz="3600" dirty="0">
                <a:latin typeface="Rubik" pitchFamily="2" charset="-79"/>
                <a:cs typeface="Rubik" pitchFamily="2" charset="-79"/>
              </a:rPr>
              <a:t>First, we show empathy by understanding how a person feels.</a:t>
            </a:r>
          </a:p>
          <a:p>
            <a:endParaRPr lang="en-US" sz="3600" dirty="0">
              <a:latin typeface="Rubik" pitchFamily="2" charset="-79"/>
              <a:cs typeface="Rubik" pitchFamily="2" charset="-79"/>
            </a:endParaRPr>
          </a:p>
          <a:p>
            <a:r>
              <a:rPr lang="en-US" sz="3600" dirty="0">
                <a:latin typeface="Rubik" pitchFamily="2" charset="-79"/>
                <a:cs typeface="Rubik" pitchFamily="2" charset="-79"/>
              </a:rPr>
              <a:t>Then, we can show compassion by doing something to try to make them feel better.</a:t>
            </a:r>
          </a:p>
        </p:txBody>
      </p:sp>
      <p:pic>
        <p:nvPicPr>
          <p:cNvPr id="3" name="Picture 2" descr="A black and white text&#10;&#10;Description automatically generated">
            <a:extLst>
              <a:ext uri="{FF2B5EF4-FFF2-40B4-BE49-F238E27FC236}">
                <a16:creationId xmlns:a16="http://schemas.microsoft.com/office/drawing/2014/main" id="{38E445C0-D4BD-09B8-78C3-005DCC91C5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755" y="240727"/>
            <a:ext cx="884840" cy="59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417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Compassion Scenarios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065DC6D-4CB4-165B-E956-2B0D2D59DC4E}"/>
              </a:ext>
            </a:extLst>
          </p:cNvPr>
          <p:cNvSpPr/>
          <p:nvPr/>
        </p:nvSpPr>
        <p:spPr>
          <a:xfrm>
            <a:off x="2350957" y="2451031"/>
            <a:ext cx="7304232" cy="4113727"/>
          </a:xfrm>
          <a:prstGeom prst="ellipse">
            <a:avLst/>
          </a:prstGeom>
          <a:solidFill>
            <a:srgbClr val="F2C2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BFC Garden Shrubs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BA66C9-C4BF-6437-5EAE-4700C7E6C7F9}"/>
              </a:ext>
            </a:extLst>
          </p:cNvPr>
          <p:cNvSpPr txBox="1"/>
          <p:nvPr/>
        </p:nvSpPr>
        <p:spPr>
          <a:xfrm>
            <a:off x="47240" y="884551"/>
            <a:ext cx="116586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Rubik" pitchFamily="2" charset="-79"/>
                <a:cs typeface="Rubik" pitchFamily="2" charset="-79"/>
              </a:rPr>
              <a:t>Scenario: </a:t>
            </a:r>
          </a:p>
          <a:p>
            <a:r>
              <a:rPr lang="en-US" sz="2400" dirty="0">
                <a:latin typeface="Rubik" pitchFamily="2" charset="-79"/>
                <a:cs typeface="Rubik" pitchFamily="2" charset="-79"/>
              </a:rPr>
              <a:t>There is a new student joining the class.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5C8991-A55A-7092-32C4-4B408CB51154}"/>
              </a:ext>
            </a:extLst>
          </p:cNvPr>
          <p:cNvSpPr txBox="1"/>
          <p:nvPr/>
        </p:nvSpPr>
        <p:spPr>
          <a:xfrm>
            <a:off x="2656060" y="3167081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DD5D6BC2-76A5-6C48-B7CA-3F96C07AD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11771">
            <a:off x="3479229" y="2982395"/>
            <a:ext cx="779612" cy="694035"/>
          </a:xfrm>
          <a:prstGeom prst="rect">
            <a:avLst/>
          </a:prstGeom>
        </p:spPr>
      </p:pic>
      <p:pic>
        <p:nvPicPr>
          <p:cNvPr id="9" name="Graphic 8" descr="Chat bubble with solid fill">
            <a:extLst>
              <a:ext uri="{FF2B5EF4-FFF2-40B4-BE49-F238E27FC236}">
                <a16:creationId xmlns:a16="http://schemas.microsoft.com/office/drawing/2014/main" id="{DFB3D1C4-C4D7-7FAF-D963-3CDEF289F4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45262">
            <a:off x="7720623" y="2892467"/>
            <a:ext cx="728475" cy="72847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311BC3A-C755-AC64-280F-9DA160F3D466}"/>
              </a:ext>
            </a:extLst>
          </p:cNvPr>
          <p:cNvCxnSpPr/>
          <p:nvPr/>
        </p:nvCxnSpPr>
        <p:spPr>
          <a:xfrm>
            <a:off x="4963571" y="3706114"/>
            <a:ext cx="2938409" cy="0"/>
          </a:xfrm>
          <a:prstGeom prst="straightConnector1">
            <a:avLst/>
          </a:prstGeom>
          <a:ln w="38100">
            <a:solidFill>
              <a:srgbClr val="C5FFF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4963CE7-598F-B642-5CD4-556A743CA505}"/>
              </a:ext>
            </a:extLst>
          </p:cNvPr>
          <p:cNvSpPr txBox="1"/>
          <p:nvPr/>
        </p:nvSpPr>
        <p:spPr>
          <a:xfrm>
            <a:off x="2836656" y="3911346"/>
            <a:ext cx="66918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000" dirty="0">
                <a:latin typeface="Rubik" pitchFamily="2" charset="-79"/>
                <a:cs typeface="Rubik" pitchFamily="2" charset="-79"/>
              </a:rPr>
              <a:t>What might the student be thinking and feeling?</a:t>
            </a:r>
          </a:p>
          <a:p>
            <a:pPr marL="514350" indent="-514350">
              <a:buAutoNum type="arabicPeriod"/>
            </a:pPr>
            <a:endParaRPr lang="en-US" sz="2000" dirty="0">
              <a:latin typeface="Rubik" pitchFamily="2" charset="-79"/>
              <a:cs typeface="Rubik" pitchFamily="2" charset="-79"/>
            </a:endParaRPr>
          </a:p>
          <a:p>
            <a:pPr marL="514350" indent="-514350">
              <a:buAutoNum type="arabicPeriod"/>
            </a:pPr>
            <a:r>
              <a:rPr lang="en-US" sz="2000" dirty="0">
                <a:latin typeface="Rubik" pitchFamily="2" charset="-79"/>
                <a:cs typeface="Rubik" pitchFamily="2" charset="-79"/>
              </a:rPr>
              <a:t>Have you ever felt that way?</a:t>
            </a:r>
          </a:p>
          <a:p>
            <a:endParaRPr lang="en-US" sz="2000" dirty="0">
              <a:latin typeface="Rubik" pitchFamily="2" charset="-79"/>
              <a:cs typeface="Rubik" pitchFamily="2" charset="-79"/>
            </a:endParaRPr>
          </a:p>
          <a:p>
            <a:r>
              <a:rPr lang="en-US" sz="2000" dirty="0">
                <a:latin typeface="Rubik" pitchFamily="2" charset="-79"/>
                <a:cs typeface="Rubik" pitchFamily="2" charset="-79"/>
              </a:rPr>
              <a:t>3.   What actions could you take to show compassion?</a:t>
            </a:r>
          </a:p>
          <a:p>
            <a:endParaRPr lang="en-US" sz="28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4FDF579-8F2E-5E06-65A4-9DDD786722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pic>
        <p:nvPicPr>
          <p:cNvPr id="2" name="Picture 1" descr="A black and white text&#10;&#10;Description automatically generated">
            <a:extLst>
              <a:ext uri="{FF2B5EF4-FFF2-40B4-BE49-F238E27FC236}">
                <a16:creationId xmlns:a16="http://schemas.microsoft.com/office/drawing/2014/main" id="{EB67275D-4993-5159-122B-BC858A7F9C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755" y="240727"/>
            <a:ext cx="884840" cy="59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2554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Compassion Scenarios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065DC6D-4CB4-165B-E956-2B0D2D59DC4E}"/>
              </a:ext>
            </a:extLst>
          </p:cNvPr>
          <p:cNvSpPr/>
          <p:nvPr/>
        </p:nvSpPr>
        <p:spPr>
          <a:xfrm>
            <a:off x="2350957" y="2413860"/>
            <a:ext cx="7304232" cy="4113727"/>
          </a:xfrm>
          <a:prstGeom prst="ellipse">
            <a:avLst/>
          </a:prstGeom>
          <a:solidFill>
            <a:srgbClr val="F2C2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BFC Garden Shrubs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BA66C9-C4BF-6437-5EAE-4700C7E6C7F9}"/>
              </a:ext>
            </a:extLst>
          </p:cNvPr>
          <p:cNvSpPr txBox="1"/>
          <p:nvPr/>
        </p:nvSpPr>
        <p:spPr>
          <a:xfrm>
            <a:off x="47240" y="884551"/>
            <a:ext cx="116586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Rubik" pitchFamily="2" charset="-79"/>
                <a:cs typeface="Rubik" pitchFamily="2" charset="-79"/>
              </a:rPr>
              <a:t>Scenario: </a:t>
            </a:r>
          </a:p>
          <a:p>
            <a:r>
              <a:rPr lang="en-US" sz="2400" dirty="0">
                <a:latin typeface="Rubik" pitchFamily="2" charset="-79"/>
                <a:cs typeface="Rubik" pitchFamily="2" charset="-79"/>
              </a:rPr>
              <a:t>A student is being teased.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5C8991-A55A-7092-32C4-4B408CB51154}"/>
              </a:ext>
            </a:extLst>
          </p:cNvPr>
          <p:cNvSpPr txBox="1"/>
          <p:nvPr/>
        </p:nvSpPr>
        <p:spPr>
          <a:xfrm>
            <a:off x="2656060" y="3167081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DD5D6BC2-76A5-6C48-B7CA-3F96C07AD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11771">
            <a:off x="3479229" y="2982395"/>
            <a:ext cx="779612" cy="694035"/>
          </a:xfrm>
          <a:prstGeom prst="rect">
            <a:avLst/>
          </a:prstGeom>
        </p:spPr>
      </p:pic>
      <p:pic>
        <p:nvPicPr>
          <p:cNvPr id="9" name="Graphic 8" descr="Chat bubble with solid fill">
            <a:extLst>
              <a:ext uri="{FF2B5EF4-FFF2-40B4-BE49-F238E27FC236}">
                <a16:creationId xmlns:a16="http://schemas.microsoft.com/office/drawing/2014/main" id="{DFB3D1C4-C4D7-7FAF-D963-3CDEF289F4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45262">
            <a:off x="7720623" y="2892467"/>
            <a:ext cx="728475" cy="72847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311BC3A-C755-AC64-280F-9DA160F3D466}"/>
              </a:ext>
            </a:extLst>
          </p:cNvPr>
          <p:cNvCxnSpPr/>
          <p:nvPr/>
        </p:nvCxnSpPr>
        <p:spPr>
          <a:xfrm>
            <a:off x="4963571" y="3706114"/>
            <a:ext cx="2938409" cy="0"/>
          </a:xfrm>
          <a:prstGeom prst="straightConnector1">
            <a:avLst/>
          </a:prstGeom>
          <a:ln w="38100">
            <a:solidFill>
              <a:srgbClr val="C5FFF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4963CE7-598F-B642-5CD4-556A743CA505}"/>
              </a:ext>
            </a:extLst>
          </p:cNvPr>
          <p:cNvSpPr txBox="1"/>
          <p:nvPr/>
        </p:nvSpPr>
        <p:spPr>
          <a:xfrm>
            <a:off x="2836656" y="3911346"/>
            <a:ext cx="66918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000" dirty="0">
                <a:latin typeface="Rubik" pitchFamily="2" charset="-79"/>
                <a:cs typeface="Rubik" pitchFamily="2" charset="-79"/>
              </a:rPr>
              <a:t>What might the student be thinking and feeling?</a:t>
            </a:r>
          </a:p>
          <a:p>
            <a:pPr marL="514350" indent="-514350">
              <a:buAutoNum type="arabicPeriod"/>
            </a:pPr>
            <a:endParaRPr lang="en-US" sz="2000" dirty="0">
              <a:latin typeface="Rubik" pitchFamily="2" charset="-79"/>
              <a:cs typeface="Rubik" pitchFamily="2" charset="-79"/>
            </a:endParaRPr>
          </a:p>
          <a:p>
            <a:pPr marL="514350" indent="-514350">
              <a:buAutoNum type="arabicPeriod"/>
            </a:pPr>
            <a:r>
              <a:rPr lang="en-US" sz="2000" dirty="0">
                <a:latin typeface="Rubik" pitchFamily="2" charset="-79"/>
                <a:cs typeface="Rubik" pitchFamily="2" charset="-79"/>
              </a:rPr>
              <a:t>Have you ever felt that way?</a:t>
            </a:r>
          </a:p>
          <a:p>
            <a:endParaRPr lang="en-US" sz="2000" dirty="0">
              <a:latin typeface="Rubik" pitchFamily="2" charset="-79"/>
              <a:cs typeface="Rubik" pitchFamily="2" charset="-79"/>
            </a:endParaRPr>
          </a:p>
          <a:p>
            <a:r>
              <a:rPr lang="en-US" sz="2000" dirty="0">
                <a:latin typeface="Rubik" pitchFamily="2" charset="-79"/>
                <a:cs typeface="Rubik" pitchFamily="2" charset="-79"/>
              </a:rPr>
              <a:t>3.   What actions could you take to show compassion?</a:t>
            </a:r>
          </a:p>
          <a:p>
            <a:endParaRPr lang="en-US" sz="28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4FDF579-8F2E-5E06-65A4-9DDD786722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pic>
        <p:nvPicPr>
          <p:cNvPr id="2" name="Picture 1" descr="A black and white text&#10;&#10;Description automatically generated">
            <a:extLst>
              <a:ext uri="{FF2B5EF4-FFF2-40B4-BE49-F238E27FC236}">
                <a16:creationId xmlns:a16="http://schemas.microsoft.com/office/drawing/2014/main" id="{E721F3CE-8022-B3D9-9201-2C58335F02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755" y="240727"/>
            <a:ext cx="884840" cy="59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7717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Compassion Scenarios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065DC6D-4CB4-165B-E956-2B0D2D59DC4E}"/>
              </a:ext>
            </a:extLst>
          </p:cNvPr>
          <p:cNvSpPr/>
          <p:nvPr/>
        </p:nvSpPr>
        <p:spPr>
          <a:xfrm>
            <a:off x="2304494" y="2376689"/>
            <a:ext cx="7304232" cy="4113727"/>
          </a:xfrm>
          <a:prstGeom prst="ellipse">
            <a:avLst/>
          </a:prstGeom>
          <a:solidFill>
            <a:srgbClr val="F2C2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BFC Garden Shrubs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BA66C9-C4BF-6437-5EAE-4700C7E6C7F9}"/>
              </a:ext>
            </a:extLst>
          </p:cNvPr>
          <p:cNvSpPr txBox="1"/>
          <p:nvPr/>
        </p:nvSpPr>
        <p:spPr>
          <a:xfrm>
            <a:off x="47240" y="884551"/>
            <a:ext cx="116586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Rubik" pitchFamily="2" charset="-79"/>
                <a:cs typeface="Rubik" pitchFamily="2" charset="-79"/>
              </a:rPr>
              <a:t>Scenario: </a:t>
            </a:r>
          </a:p>
          <a:p>
            <a:r>
              <a:rPr lang="en-US" sz="2400" dirty="0">
                <a:latin typeface="Rubik" pitchFamily="2" charset="-79"/>
                <a:cs typeface="Rubik" pitchFamily="2" charset="-79"/>
              </a:rPr>
              <a:t>A student lost their favorite toy in the schoolyard.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5C8991-A55A-7092-32C4-4B408CB51154}"/>
              </a:ext>
            </a:extLst>
          </p:cNvPr>
          <p:cNvSpPr txBox="1"/>
          <p:nvPr/>
        </p:nvSpPr>
        <p:spPr>
          <a:xfrm>
            <a:off x="2656060" y="3167081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DD5D6BC2-76A5-6C48-B7CA-3F96C07AD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11771">
            <a:off x="3479229" y="2982395"/>
            <a:ext cx="779612" cy="694035"/>
          </a:xfrm>
          <a:prstGeom prst="rect">
            <a:avLst/>
          </a:prstGeom>
        </p:spPr>
      </p:pic>
      <p:pic>
        <p:nvPicPr>
          <p:cNvPr id="9" name="Graphic 8" descr="Chat bubble with solid fill">
            <a:extLst>
              <a:ext uri="{FF2B5EF4-FFF2-40B4-BE49-F238E27FC236}">
                <a16:creationId xmlns:a16="http://schemas.microsoft.com/office/drawing/2014/main" id="{DFB3D1C4-C4D7-7FAF-D963-3CDEF289F4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45262">
            <a:off x="7720623" y="2892467"/>
            <a:ext cx="728475" cy="72847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311BC3A-C755-AC64-280F-9DA160F3D466}"/>
              </a:ext>
            </a:extLst>
          </p:cNvPr>
          <p:cNvCxnSpPr/>
          <p:nvPr/>
        </p:nvCxnSpPr>
        <p:spPr>
          <a:xfrm>
            <a:off x="4963571" y="3706114"/>
            <a:ext cx="2938409" cy="0"/>
          </a:xfrm>
          <a:prstGeom prst="straightConnector1">
            <a:avLst/>
          </a:prstGeom>
          <a:ln w="38100">
            <a:solidFill>
              <a:srgbClr val="C5FFF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4963CE7-598F-B642-5CD4-556A743CA505}"/>
              </a:ext>
            </a:extLst>
          </p:cNvPr>
          <p:cNvSpPr txBox="1"/>
          <p:nvPr/>
        </p:nvSpPr>
        <p:spPr>
          <a:xfrm>
            <a:off x="2836656" y="3911346"/>
            <a:ext cx="66918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000" dirty="0">
                <a:latin typeface="Rubik" pitchFamily="2" charset="-79"/>
                <a:cs typeface="Rubik" pitchFamily="2" charset="-79"/>
              </a:rPr>
              <a:t>What might the student be thinking and feeling?</a:t>
            </a:r>
          </a:p>
          <a:p>
            <a:pPr marL="514350" indent="-514350">
              <a:buAutoNum type="arabicPeriod"/>
            </a:pPr>
            <a:endParaRPr lang="en-US" sz="2000" dirty="0">
              <a:latin typeface="Rubik" pitchFamily="2" charset="-79"/>
              <a:cs typeface="Rubik" pitchFamily="2" charset="-79"/>
            </a:endParaRPr>
          </a:p>
          <a:p>
            <a:pPr marL="514350" indent="-514350">
              <a:buAutoNum type="arabicPeriod"/>
            </a:pPr>
            <a:r>
              <a:rPr lang="en-US" sz="2000" dirty="0">
                <a:latin typeface="Rubik" pitchFamily="2" charset="-79"/>
                <a:cs typeface="Rubik" pitchFamily="2" charset="-79"/>
              </a:rPr>
              <a:t>Have you ever felt that way?</a:t>
            </a:r>
          </a:p>
          <a:p>
            <a:endParaRPr lang="en-US" sz="2000" dirty="0">
              <a:latin typeface="Rubik" pitchFamily="2" charset="-79"/>
              <a:cs typeface="Rubik" pitchFamily="2" charset="-79"/>
            </a:endParaRPr>
          </a:p>
          <a:p>
            <a:r>
              <a:rPr lang="en-US" sz="2000" dirty="0">
                <a:latin typeface="Rubik" pitchFamily="2" charset="-79"/>
                <a:cs typeface="Rubik" pitchFamily="2" charset="-79"/>
              </a:rPr>
              <a:t>3.   What actions could you take to show compassion?</a:t>
            </a:r>
          </a:p>
          <a:p>
            <a:endParaRPr lang="en-US" sz="28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4FDF579-8F2E-5E06-65A4-9DDD786722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pic>
        <p:nvPicPr>
          <p:cNvPr id="2" name="Picture 1" descr="A black and white text&#10;&#10;Description automatically generated">
            <a:extLst>
              <a:ext uri="{FF2B5EF4-FFF2-40B4-BE49-F238E27FC236}">
                <a16:creationId xmlns:a16="http://schemas.microsoft.com/office/drawing/2014/main" id="{7024D1A4-C9B9-678F-C87D-3FE0D3B086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755" y="240727"/>
            <a:ext cx="884840" cy="59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2031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519FADC-A2FC-08A6-E7CE-795394E6E907}"/>
              </a:ext>
            </a:extLst>
          </p:cNvPr>
          <p:cNvSpPr/>
          <p:nvPr/>
        </p:nvSpPr>
        <p:spPr>
          <a:xfrm>
            <a:off x="202684" y="1470486"/>
            <a:ext cx="11667683" cy="3168891"/>
          </a:xfrm>
          <a:prstGeom prst="rect">
            <a:avLst/>
          </a:prstGeom>
          <a:solidFill>
            <a:srgbClr val="F5CF65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58E19D-6139-DBA7-668E-0BCF556DD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E1936C-DE4B-35AE-B744-F49F371020CE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Share Out!</a:t>
            </a:r>
          </a:p>
        </p:txBody>
      </p:sp>
      <p:sp>
        <p:nvSpPr>
          <p:cNvPr id="5" name="AutoShape 3" descr="Popcorn outline">
            <a:extLst>
              <a:ext uri="{FF2B5EF4-FFF2-40B4-BE49-F238E27FC236}">
                <a16:creationId xmlns:a16="http://schemas.microsoft.com/office/drawing/2014/main" id="{D94CE33F-AE3B-03C5-3C8B-8320284B9B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42438" y="116568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Popcorn outline">
            <a:extLst>
              <a:ext uri="{FF2B5EF4-FFF2-40B4-BE49-F238E27FC236}">
                <a16:creationId xmlns:a16="http://schemas.microsoft.com/office/drawing/2014/main" id="{CECEE62F-D7DD-DB41-044F-20FF161F0E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26E1A8-6E0F-4B78-C08F-DBB96351D2B4}"/>
              </a:ext>
            </a:extLst>
          </p:cNvPr>
          <p:cNvSpPr txBox="1"/>
          <p:nvPr/>
        </p:nvSpPr>
        <p:spPr>
          <a:xfrm>
            <a:off x="282041" y="2228671"/>
            <a:ext cx="113231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Rubik" pitchFamily="2" charset="-79"/>
                <a:cs typeface="Rubik" pitchFamily="2" charset="-79"/>
              </a:rPr>
              <a:t>How do empathy and compassion help our relationships with others?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40F23A-7926-5616-FBB8-3EC65398881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12995" y="3513221"/>
            <a:ext cx="3175380" cy="3260761"/>
          </a:xfrm>
          <a:prstGeom prst="rect">
            <a:avLst/>
          </a:prstGeom>
        </p:spPr>
      </p:pic>
      <p:pic>
        <p:nvPicPr>
          <p:cNvPr id="3" name="Picture 2" descr="A black and white text&#10;&#10;Description automatically generated">
            <a:extLst>
              <a:ext uri="{FF2B5EF4-FFF2-40B4-BE49-F238E27FC236}">
                <a16:creationId xmlns:a16="http://schemas.microsoft.com/office/drawing/2014/main" id="{006F55DF-478A-24DA-EA43-34D70D0ED7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755" y="240727"/>
            <a:ext cx="884840" cy="59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7421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519FADC-A2FC-08A6-E7CE-795394E6E907}"/>
              </a:ext>
            </a:extLst>
          </p:cNvPr>
          <p:cNvSpPr/>
          <p:nvPr/>
        </p:nvSpPr>
        <p:spPr>
          <a:xfrm>
            <a:off x="109758" y="795947"/>
            <a:ext cx="11667683" cy="4206518"/>
          </a:xfrm>
          <a:prstGeom prst="rect">
            <a:avLst/>
          </a:prstGeom>
          <a:solidFill>
            <a:srgbClr val="F5CF65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58E19D-6139-DBA7-668E-0BCF556DD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E1936C-DE4B-35AE-B744-F49F371020CE}"/>
              </a:ext>
            </a:extLst>
          </p:cNvPr>
          <p:cNvSpPr txBox="1"/>
          <p:nvPr/>
        </p:nvSpPr>
        <p:spPr>
          <a:xfrm>
            <a:off x="0" y="41032"/>
            <a:ext cx="870123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Empathy and Compassion Key Message</a:t>
            </a:r>
          </a:p>
        </p:txBody>
      </p:sp>
      <p:sp>
        <p:nvSpPr>
          <p:cNvPr id="5" name="AutoShape 3" descr="Popcorn outline">
            <a:extLst>
              <a:ext uri="{FF2B5EF4-FFF2-40B4-BE49-F238E27FC236}">
                <a16:creationId xmlns:a16="http://schemas.microsoft.com/office/drawing/2014/main" id="{D94CE33F-AE3B-03C5-3C8B-8320284B9B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42438" y="116568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Popcorn outline">
            <a:extLst>
              <a:ext uri="{FF2B5EF4-FFF2-40B4-BE49-F238E27FC236}">
                <a16:creationId xmlns:a16="http://schemas.microsoft.com/office/drawing/2014/main" id="{CECEE62F-D7DD-DB41-044F-20FF161F0E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26E1A8-6E0F-4B78-C08F-DBB96351D2B4}"/>
              </a:ext>
            </a:extLst>
          </p:cNvPr>
          <p:cNvSpPr txBox="1"/>
          <p:nvPr/>
        </p:nvSpPr>
        <p:spPr>
          <a:xfrm>
            <a:off x="216991" y="1560125"/>
            <a:ext cx="11323117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dirty="0">
                <a:latin typeface="Rubik" pitchFamily="2" charset="-79"/>
                <a:cs typeface="Rubik"/>
              </a:rPr>
              <a:t>Empathy and compassion are important for our </a:t>
            </a:r>
            <a:endParaRPr lang="en-US" sz="2800" dirty="0"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US" sz="2800" dirty="0">
                <a:latin typeface="Rubik" pitchFamily="2" charset="-79"/>
                <a:cs typeface="Rubik"/>
              </a:rPr>
              <a:t>well-being. </a:t>
            </a:r>
            <a:endParaRPr lang="en-US" sz="2800" dirty="0">
              <a:latin typeface="Rubik" pitchFamily="2" charset="-79"/>
              <a:cs typeface="Rubik" pitchFamily="2" charset="-79"/>
            </a:endParaRPr>
          </a:p>
          <a:p>
            <a:pPr algn="ctr"/>
            <a:endParaRPr lang="en-US" sz="2800" dirty="0"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US" sz="2800" dirty="0">
                <a:latin typeface="Rubik" pitchFamily="2" charset="-79"/>
                <a:cs typeface="Rubik"/>
              </a:rPr>
              <a:t>Empathy and compassion are central </a:t>
            </a:r>
            <a:endParaRPr lang="en-US" sz="2800" dirty="0"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US" sz="2800" dirty="0">
                <a:latin typeface="Rubik" pitchFamily="2" charset="-79"/>
                <a:cs typeface="Rubik"/>
              </a:rPr>
              <a:t>to having positive relationships with others </a:t>
            </a:r>
            <a:endParaRPr lang="en-US" sz="2800" dirty="0"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US" sz="2800" dirty="0">
                <a:latin typeface="Rubik" pitchFamily="2" charset="-79"/>
                <a:cs typeface="Rubik"/>
              </a:rPr>
              <a:t>because it helps us show others that we care.</a:t>
            </a:r>
          </a:p>
        </p:txBody>
      </p:sp>
      <p:pic>
        <p:nvPicPr>
          <p:cNvPr id="13" name="Picture 12" descr="A cartoon of a person driving a car&#10;&#10;Description automatically generated">
            <a:extLst>
              <a:ext uri="{FF2B5EF4-FFF2-40B4-BE49-F238E27FC236}">
                <a16:creationId xmlns:a16="http://schemas.microsoft.com/office/drawing/2014/main" id="{7D77FB1B-D81D-32A1-C24E-2B0BD33384A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577" y="4456497"/>
            <a:ext cx="2492920" cy="2492920"/>
          </a:xfrm>
          <a:prstGeom prst="rect">
            <a:avLst/>
          </a:prstGeom>
        </p:spPr>
      </p:pic>
      <p:pic>
        <p:nvPicPr>
          <p:cNvPr id="3" name="Picture 2" descr="A black and white text&#10;&#10;Description automatically generated">
            <a:extLst>
              <a:ext uri="{FF2B5EF4-FFF2-40B4-BE49-F238E27FC236}">
                <a16:creationId xmlns:a16="http://schemas.microsoft.com/office/drawing/2014/main" id="{F75D093E-82CE-465D-034F-C27A3AB208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755" y="240727"/>
            <a:ext cx="884840" cy="59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216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89D10DC-239D-C153-A91A-7F78F3787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380" y="1094165"/>
            <a:ext cx="7121236" cy="1036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CD7431-5097-A21D-51AB-919589A80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361" y="5435180"/>
            <a:ext cx="4387273" cy="723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EC022-F460-5639-4976-21967F0227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3723" y="5763835"/>
            <a:ext cx="6824546" cy="7671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818F54-53E3-4CCB-2829-A9B5387438E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8563" y="1352159"/>
            <a:ext cx="4034865" cy="41536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A96DD5-9E42-7678-BF07-E465E6AB25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3994" y="252598"/>
            <a:ext cx="3544011" cy="697552"/>
          </a:xfrm>
          <a:prstGeom prst="rect">
            <a:avLst/>
          </a:prstGeom>
        </p:spPr>
      </p:pic>
      <p:pic>
        <p:nvPicPr>
          <p:cNvPr id="2" name="Picture 1" descr="A black and white text&#10;&#10;Description automatically generated">
            <a:extLst>
              <a:ext uri="{FF2B5EF4-FFF2-40B4-BE49-F238E27FC236}">
                <a16:creationId xmlns:a16="http://schemas.microsoft.com/office/drawing/2014/main" id="{116F4A46-88AF-2C59-CDD2-69739B2FBF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631" y="240222"/>
            <a:ext cx="884840" cy="59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971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519FADC-A2FC-08A6-E7CE-795394E6E907}"/>
              </a:ext>
            </a:extLst>
          </p:cNvPr>
          <p:cNvSpPr/>
          <p:nvPr/>
        </p:nvSpPr>
        <p:spPr>
          <a:xfrm>
            <a:off x="210529" y="1289015"/>
            <a:ext cx="11667683" cy="3168891"/>
          </a:xfrm>
          <a:prstGeom prst="rect">
            <a:avLst/>
          </a:prstGeom>
          <a:solidFill>
            <a:srgbClr val="F5CF65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58E19D-6139-DBA7-668E-0BCF556DD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E1936C-DE4B-35AE-B744-F49F371020CE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Daily Action</a:t>
            </a:r>
          </a:p>
        </p:txBody>
      </p:sp>
      <p:sp>
        <p:nvSpPr>
          <p:cNvPr id="5" name="AutoShape 3" descr="Popcorn outline">
            <a:extLst>
              <a:ext uri="{FF2B5EF4-FFF2-40B4-BE49-F238E27FC236}">
                <a16:creationId xmlns:a16="http://schemas.microsoft.com/office/drawing/2014/main" id="{D94CE33F-AE3B-03C5-3C8B-8320284B9B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42438" y="116568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Popcorn outline">
            <a:extLst>
              <a:ext uri="{FF2B5EF4-FFF2-40B4-BE49-F238E27FC236}">
                <a16:creationId xmlns:a16="http://schemas.microsoft.com/office/drawing/2014/main" id="{CECEE62F-D7DD-DB41-044F-20FF161F0E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26E1A8-6E0F-4B78-C08F-DBB96351D2B4}"/>
              </a:ext>
            </a:extLst>
          </p:cNvPr>
          <p:cNvSpPr txBox="1"/>
          <p:nvPr/>
        </p:nvSpPr>
        <p:spPr>
          <a:xfrm>
            <a:off x="382813" y="2461398"/>
            <a:ext cx="11323117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dirty="0">
                <a:latin typeface="Rubik" pitchFamily="2" charset="-79"/>
                <a:cs typeface="Rubik"/>
              </a:rPr>
              <a:t>Draw or write to show how you can add more empathy and compassion into your life at school, in your community, </a:t>
            </a:r>
            <a:endParaRPr lang="en-US"/>
          </a:p>
          <a:p>
            <a:pPr algn="ctr"/>
            <a:r>
              <a:rPr lang="en-US" sz="3200" dirty="0">
                <a:latin typeface="Rubik" pitchFamily="2" charset="-79"/>
                <a:cs typeface="Rubik"/>
              </a:rPr>
              <a:t>and at home.</a:t>
            </a:r>
            <a:endParaRPr lang="en-US"/>
          </a:p>
        </p:txBody>
      </p:sp>
      <p:pic>
        <p:nvPicPr>
          <p:cNvPr id="3" name="Graphic 2" descr="Pencil outline">
            <a:extLst>
              <a:ext uri="{FF2B5EF4-FFF2-40B4-BE49-F238E27FC236}">
                <a16:creationId xmlns:a16="http://schemas.microsoft.com/office/drawing/2014/main" id="{E2981437-EE93-922A-3601-DF04FF0333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25306" y="1347494"/>
            <a:ext cx="841920" cy="841920"/>
          </a:xfrm>
          <a:prstGeom prst="rect">
            <a:avLst/>
          </a:prstGeom>
        </p:spPr>
      </p:pic>
      <p:pic>
        <p:nvPicPr>
          <p:cNvPr id="11" name="Graphic 10" descr="Lightbulb and pencil outline">
            <a:extLst>
              <a:ext uri="{FF2B5EF4-FFF2-40B4-BE49-F238E27FC236}">
                <a16:creationId xmlns:a16="http://schemas.microsoft.com/office/drawing/2014/main" id="{E9A5E1C6-E2A8-7A46-0010-1D2133C8BC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412588">
            <a:off x="2714576" y="998864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B7292D3-B1B7-A7A0-DB72-E1346BB698AC}"/>
              </a:ext>
            </a:extLst>
          </p:cNvPr>
          <p:cNvSpPr txBox="1"/>
          <p:nvPr/>
        </p:nvSpPr>
        <p:spPr>
          <a:xfrm>
            <a:off x="2981072" y="1289015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Independent Writing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06EC865-7352-99AC-872E-DD62D521A4D2}"/>
              </a:ext>
            </a:extLst>
          </p:cNvPr>
          <p:cNvCxnSpPr>
            <a:cxnSpLocks/>
          </p:cNvCxnSpPr>
          <p:nvPr/>
        </p:nvCxnSpPr>
        <p:spPr>
          <a:xfrm flipH="1">
            <a:off x="6260099" y="2095149"/>
            <a:ext cx="3046190" cy="0"/>
          </a:xfrm>
          <a:prstGeom prst="straightConnector1">
            <a:avLst/>
          </a:prstGeom>
          <a:ln w="28575">
            <a:solidFill>
              <a:srgbClr val="C5FFF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yellow hands making a heart shape&#10;&#10;Description automatically generated">
            <a:extLst>
              <a:ext uri="{FF2B5EF4-FFF2-40B4-BE49-F238E27FC236}">
                <a16:creationId xmlns:a16="http://schemas.microsoft.com/office/drawing/2014/main" id="{FCDB52A4-0880-46CD-D4E5-69AAFF084E5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9"/>
          <a:stretch/>
        </p:blipFill>
        <p:spPr>
          <a:xfrm>
            <a:off x="9095874" y="4354423"/>
            <a:ext cx="3702817" cy="2541293"/>
          </a:xfrm>
          <a:prstGeom prst="rect">
            <a:avLst/>
          </a:prstGeom>
        </p:spPr>
      </p:pic>
      <p:pic>
        <p:nvPicPr>
          <p:cNvPr id="7" name="Picture 6" descr="A black and white text&#10;&#10;Description automatically generated">
            <a:extLst>
              <a:ext uri="{FF2B5EF4-FFF2-40B4-BE49-F238E27FC236}">
                <a16:creationId xmlns:a16="http://schemas.microsoft.com/office/drawing/2014/main" id="{0521F944-24C4-163C-C54C-3C62F426C0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755" y="240727"/>
            <a:ext cx="884840" cy="59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421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6F5D42-64C0-69BD-314F-8F22441029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2073" b="11459"/>
          <a:stretch/>
        </p:blipFill>
        <p:spPr>
          <a:xfrm>
            <a:off x="0" y="-1"/>
            <a:ext cx="12190476" cy="68580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black and white text&#10;&#10;Description automatically generated">
            <a:extLst>
              <a:ext uri="{FF2B5EF4-FFF2-40B4-BE49-F238E27FC236}">
                <a16:creationId xmlns:a16="http://schemas.microsoft.com/office/drawing/2014/main" id="{5D9FAFEE-5547-D0C1-C75D-BF1E0652C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137" y="5053357"/>
            <a:ext cx="2544462" cy="169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071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91708BFD-0F0C-EDA6-B43C-C7BADCF8180F}"/>
              </a:ext>
            </a:extLst>
          </p:cNvPr>
          <p:cNvSpPr txBox="1"/>
          <p:nvPr/>
        </p:nvSpPr>
        <p:spPr>
          <a:xfrm rot="2280000">
            <a:off x="8775305" y="1017433"/>
            <a:ext cx="371006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hamberi Super Display"/>
                <a:cs typeface="Calibri"/>
              </a:rPr>
              <a:t>Balloon Breathing</a:t>
            </a:r>
            <a:endParaRPr lang="en-US" sz="3600" b="1" dirty="0">
              <a:solidFill>
                <a:schemeClr val="accent4">
                  <a:lumMod val="60000"/>
                  <a:lumOff val="40000"/>
                </a:schemeClr>
              </a:solidFill>
              <a:latin typeface="Chamberi Super Display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C5E67F-FAB8-AF61-1B47-76888F3BF6E2}"/>
              </a:ext>
            </a:extLst>
          </p:cNvPr>
          <p:cNvSpPr txBox="1"/>
          <p:nvPr/>
        </p:nvSpPr>
        <p:spPr>
          <a:xfrm>
            <a:off x="1636709" y="73567"/>
            <a:ext cx="88317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92D050"/>
                </a:solidFill>
                <a:latin typeface="Rubik" pitchFamily="2" charset="-79"/>
                <a:cs typeface="Rubik" pitchFamily="2" charset="-79"/>
              </a:rPr>
              <a:t>First,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find a comfortable seat.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0C7250-ED2A-7459-4B5A-406BAD761233}"/>
              </a:ext>
            </a:extLst>
          </p:cNvPr>
          <p:cNvSpPr txBox="1"/>
          <p:nvPr/>
        </p:nvSpPr>
        <p:spPr>
          <a:xfrm>
            <a:off x="2864517" y="1219782"/>
            <a:ext cx="703831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F5A002"/>
                </a:solidFill>
                <a:latin typeface="Rubik" pitchFamily="2" charset="-79"/>
                <a:cs typeface="Rubik" pitchFamily="2" charset="-79"/>
              </a:rPr>
              <a:t>Then,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close your eyes or pick a spot on the floor to focus 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2F2977-4595-9C50-E33A-F0A978FAE723}"/>
              </a:ext>
            </a:extLst>
          </p:cNvPr>
          <p:cNvSpPr txBox="1"/>
          <p:nvPr/>
        </p:nvSpPr>
        <p:spPr>
          <a:xfrm>
            <a:off x="2433724" y="2944555"/>
            <a:ext cx="88317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B0AA"/>
                </a:solidFill>
                <a:latin typeface="Rubik" pitchFamily="2" charset="-79"/>
                <a:cs typeface="Rubik" pitchFamily="2" charset="-79"/>
              </a:rPr>
              <a:t>Next,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notice what you hear around you.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BB764F-5932-DF79-1736-C6973F37897C}"/>
              </a:ext>
            </a:extLst>
          </p:cNvPr>
          <p:cNvSpPr txBox="1"/>
          <p:nvPr/>
        </p:nvSpPr>
        <p:spPr>
          <a:xfrm>
            <a:off x="4606" y="4124083"/>
            <a:ext cx="122012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A86ED4"/>
                </a:solidFill>
                <a:latin typeface="Rubik" pitchFamily="2" charset="-79"/>
                <a:cs typeface="Rubik" pitchFamily="2" charset="-79"/>
              </a:rPr>
              <a:t>After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you settle into your comfy spot, focus on breathing in through your nose, out through your mouth.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26FF01-44A9-5EEF-CEDE-D93A7D223D53}"/>
              </a:ext>
            </a:extLst>
          </p:cNvPr>
          <p:cNvSpPr txBox="1"/>
          <p:nvPr/>
        </p:nvSpPr>
        <p:spPr>
          <a:xfrm>
            <a:off x="-9214" y="5767185"/>
            <a:ext cx="122012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Rubik" pitchFamily="2" charset="-79"/>
                <a:cs typeface="Rubik" pitchFamily="2" charset="-79"/>
              </a:rPr>
              <a:t>Finally,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imagine your belly is a balloon. Fill up nice and        				  round before you exhale. Do this for 2 minutes.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2B4F69-1DF0-9BBD-5DFF-D3B1BEAED030}"/>
              </a:ext>
            </a:extLst>
          </p:cNvPr>
          <p:cNvCxnSpPr/>
          <p:nvPr/>
        </p:nvCxnSpPr>
        <p:spPr>
          <a:xfrm>
            <a:off x="5613115" y="904126"/>
            <a:ext cx="770561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D52C40-E6C0-B82A-B260-D7E79FF16158}"/>
              </a:ext>
            </a:extLst>
          </p:cNvPr>
          <p:cNvCxnSpPr/>
          <p:nvPr/>
        </p:nvCxnSpPr>
        <p:spPr>
          <a:xfrm>
            <a:off x="5665567" y="2640886"/>
            <a:ext cx="770561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A7012BD-9F09-E34A-D0B4-33132CFA96CD}"/>
              </a:ext>
            </a:extLst>
          </p:cNvPr>
          <p:cNvCxnSpPr/>
          <p:nvPr/>
        </p:nvCxnSpPr>
        <p:spPr>
          <a:xfrm>
            <a:off x="5665567" y="3802827"/>
            <a:ext cx="770561" cy="0"/>
          </a:xfrm>
          <a:prstGeom prst="line">
            <a:avLst/>
          </a:prstGeom>
          <a:ln w="28575">
            <a:solidFill>
              <a:srgbClr val="00C7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D5149C-F569-6CBF-09CC-F3D96891011F}"/>
              </a:ext>
            </a:extLst>
          </p:cNvPr>
          <p:cNvCxnSpPr/>
          <p:nvPr/>
        </p:nvCxnSpPr>
        <p:spPr>
          <a:xfrm>
            <a:off x="5719933" y="5527497"/>
            <a:ext cx="770561" cy="0"/>
          </a:xfrm>
          <a:prstGeom prst="line">
            <a:avLst/>
          </a:prstGeom>
          <a:ln w="28575">
            <a:solidFill>
              <a:srgbClr val="CC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1C2312DA-FFA1-8258-454C-741711BB7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637" y="240727"/>
            <a:ext cx="1425845" cy="3121444"/>
          </a:xfrm>
          <a:prstGeom prst="rect">
            <a:avLst/>
          </a:prstGeom>
        </p:spPr>
      </p:pic>
      <p:pic>
        <p:nvPicPr>
          <p:cNvPr id="7" name="Picture 6" descr="A black and white text&#10;&#10;Description automatically generated">
            <a:extLst>
              <a:ext uri="{FF2B5EF4-FFF2-40B4-BE49-F238E27FC236}">
                <a16:creationId xmlns:a16="http://schemas.microsoft.com/office/drawing/2014/main" id="{E3D96EF8-4F8C-88F8-8DAA-41DAEC8C5C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755" y="240727"/>
            <a:ext cx="884840" cy="59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94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EFFDC7F-29C9-B8EF-ECA9-27E463E6ED5F}"/>
              </a:ext>
            </a:extLst>
          </p:cNvPr>
          <p:cNvSpPr txBox="1"/>
          <p:nvPr/>
        </p:nvSpPr>
        <p:spPr>
          <a:xfrm>
            <a:off x="4262" y="808694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Rubik" pitchFamily="2" charset="-79"/>
                <a:cs typeface="Rubik" pitchFamily="2" charset="-79"/>
              </a:rPr>
              <a:t>As you watch, think about how the characters in the story feel.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371158-810A-3A14-7957-E68570E0B8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i="1" dirty="0">
                <a:latin typeface="Rubik" pitchFamily="2" charset="-79"/>
                <a:cs typeface="Rubik" pitchFamily="2" charset="-79"/>
              </a:rPr>
              <a:t>The Cool Bean </a:t>
            </a:r>
            <a:r>
              <a:rPr lang="en-US" sz="3200" b="1" dirty="0">
                <a:latin typeface="Rubik" pitchFamily="2" charset="-79"/>
                <a:cs typeface="Rubik" pitchFamily="2" charset="-79"/>
              </a:rPr>
              <a:t>by Jory John</a:t>
            </a:r>
          </a:p>
        </p:txBody>
      </p:sp>
      <p:pic>
        <p:nvPicPr>
          <p:cNvPr id="3" name="Online Media 2" title="Kids Books Read Aloud Story 📚THE COOL BEAN by Jory John">
            <a:hlinkClick r:id="" action="ppaction://media"/>
            <a:extLst>
              <a:ext uri="{FF2B5EF4-FFF2-40B4-BE49-F238E27FC236}">
                <a16:creationId xmlns:a16="http://schemas.microsoft.com/office/drawing/2014/main" id="{6016AA4E-776A-7001-DDD3-9036588D427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781097" y="1304417"/>
            <a:ext cx="8629805" cy="4875840"/>
          </a:xfrm>
          <a:prstGeom prst="rect">
            <a:avLst/>
          </a:prstGeom>
        </p:spPr>
      </p:pic>
      <p:pic>
        <p:nvPicPr>
          <p:cNvPr id="6" name="Picture 5" descr="A black and white text&#10;&#10;Description automatically generated">
            <a:extLst>
              <a:ext uri="{FF2B5EF4-FFF2-40B4-BE49-F238E27FC236}">
                <a16:creationId xmlns:a16="http://schemas.microsoft.com/office/drawing/2014/main" id="{5A937B46-039D-7428-7682-E2389940BD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755" y="240727"/>
            <a:ext cx="884840" cy="59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0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371158-810A-3A14-7957-E68570E0B8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i="1" dirty="0">
                <a:latin typeface="Rubik" pitchFamily="2" charset="-79"/>
                <a:cs typeface="Rubik" pitchFamily="2" charset="-79"/>
              </a:rPr>
              <a:t>The Cool Bean </a:t>
            </a:r>
            <a:r>
              <a:rPr lang="en-US" sz="3200" b="1" dirty="0">
                <a:latin typeface="Rubik" pitchFamily="2" charset="-79"/>
                <a:cs typeface="Rubik" pitchFamily="2" charset="-79"/>
              </a:rPr>
              <a:t>by Jory John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328E0B4-890C-74EF-6FBA-3F822F00A299}"/>
              </a:ext>
            </a:extLst>
          </p:cNvPr>
          <p:cNvSpPr/>
          <p:nvPr/>
        </p:nvSpPr>
        <p:spPr>
          <a:xfrm>
            <a:off x="115503" y="1899040"/>
            <a:ext cx="3734602" cy="3528344"/>
          </a:xfrm>
          <a:prstGeom prst="ellipse">
            <a:avLst/>
          </a:prstGeom>
          <a:solidFill>
            <a:srgbClr val="C5FF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B58DE7-C99C-7E08-888E-9836D0CDBD70}"/>
              </a:ext>
            </a:extLst>
          </p:cNvPr>
          <p:cNvSpPr txBox="1"/>
          <p:nvPr/>
        </p:nvSpPr>
        <p:spPr>
          <a:xfrm>
            <a:off x="442762" y="2680646"/>
            <a:ext cx="31201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Rubik" pitchFamily="2" charset="-79"/>
                <a:cs typeface="Rubik" pitchFamily="2" charset="-79"/>
              </a:rPr>
              <a:t>The bean felt uncool and was embarrassed, so he could’ve had a really bad day, but…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4D8B612-624F-84DF-693A-A8081EAA062E}"/>
              </a:ext>
            </a:extLst>
          </p:cNvPr>
          <p:cNvSpPr/>
          <p:nvPr/>
        </p:nvSpPr>
        <p:spPr>
          <a:xfrm>
            <a:off x="8268101" y="1951359"/>
            <a:ext cx="3734602" cy="3476026"/>
          </a:xfrm>
          <a:prstGeom prst="ellipse">
            <a:avLst/>
          </a:prstGeom>
          <a:solidFill>
            <a:srgbClr val="C5FF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5821E6-A6D6-A780-7BFF-0E04F9C00C01}"/>
              </a:ext>
            </a:extLst>
          </p:cNvPr>
          <p:cNvSpPr txBox="1"/>
          <p:nvPr/>
        </p:nvSpPr>
        <p:spPr>
          <a:xfrm>
            <a:off x="8642195" y="3247713"/>
            <a:ext cx="3120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Rubik" pitchFamily="2" charset="-79"/>
                <a:cs typeface="Rubik" pitchFamily="2" charset="-79"/>
              </a:rPr>
              <a:t>He was okay and had a good day!</a:t>
            </a:r>
          </a:p>
        </p:txBody>
      </p:sp>
      <p:pic>
        <p:nvPicPr>
          <p:cNvPr id="15" name="Graphic 14" descr="Line arrow: Clockwise curve outline">
            <a:extLst>
              <a:ext uri="{FF2B5EF4-FFF2-40B4-BE49-F238E27FC236}">
                <a16:creationId xmlns:a16="http://schemas.microsoft.com/office/drawing/2014/main" id="{9697AFCC-8CC9-A016-02DE-B3C866C400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7261528">
            <a:off x="3767385" y="-338967"/>
            <a:ext cx="4942819" cy="4942819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3DB36834-1E78-F07C-D40E-0F8674D1FDA2}"/>
              </a:ext>
            </a:extLst>
          </p:cNvPr>
          <p:cNvSpPr/>
          <p:nvPr/>
        </p:nvSpPr>
        <p:spPr>
          <a:xfrm>
            <a:off x="5387046" y="2957367"/>
            <a:ext cx="1386038" cy="1328286"/>
          </a:xfrm>
          <a:prstGeom prst="ellipse">
            <a:avLst/>
          </a:prstGeom>
          <a:solidFill>
            <a:srgbClr val="F2C2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 descr="Question Mark with solid fill">
            <a:extLst>
              <a:ext uri="{FF2B5EF4-FFF2-40B4-BE49-F238E27FC236}">
                <a16:creationId xmlns:a16="http://schemas.microsoft.com/office/drawing/2014/main" id="{25970037-F79D-1EE8-4F16-C759070C5F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22865" y="3164310"/>
            <a:ext cx="914400" cy="914400"/>
          </a:xfrm>
          <a:prstGeom prst="rect">
            <a:avLst/>
          </a:prstGeom>
        </p:spPr>
      </p:pic>
      <p:pic>
        <p:nvPicPr>
          <p:cNvPr id="20" name="Graphic 19" descr="Chevron arrows with solid fill">
            <a:extLst>
              <a:ext uri="{FF2B5EF4-FFF2-40B4-BE49-F238E27FC236}">
                <a16:creationId xmlns:a16="http://schemas.microsoft.com/office/drawing/2014/main" id="{DB503C87-6FE0-AA1A-7767-A181B973BA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5400000">
            <a:off x="5638800" y="4410217"/>
            <a:ext cx="914400" cy="9144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20BA897-4C79-6B73-A031-A5FEAAD0F4BF}"/>
              </a:ext>
            </a:extLst>
          </p:cNvPr>
          <p:cNvSpPr txBox="1"/>
          <p:nvPr/>
        </p:nvSpPr>
        <p:spPr>
          <a:xfrm>
            <a:off x="2847137" y="5631109"/>
            <a:ext cx="6959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ubik" pitchFamily="2" charset="-79"/>
                <a:cs typeface="Rubik" pitchFamily="2" charset="-79"/>
              </a:rPr>
              <a:t>How was he able to have a good day even though some embarrassing things happened?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C699E3B-3C43-AC84-94D2-EA727E53AC9D}"/>
              </a:ext>
            </a:extLst>
          </p:cNvPr>
          <p:cNvCxnSpPr>
            <a:cxnSpLocks/>
          </p:cNvCxnSpPr>
          <p:nvPr/>
        </p:nvCxnSpPr>
        <p:spPr>
          <a:xfrm>
            <a:off x="3949544" y="3650142"/>
            <a:ext cx="1288141" cy="0"/>
          </a:xfrm>
          <a:prstGeom prst="line">
            <a:avLst/>
          </a:prstGeom>
          <a:ln w="19050">
            <a:solidFill>
              <a:srgbClr val="B28C3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8778B99-6BCE-015E-E276-984C15A4CBFB}"/>
              </a:ext>
            </a:extLst>
          </p:cNvPr>
          <p:cNvCxnSpPr>
            <a:cxnSpLocks/>
          </p:cNvCxnSpPr>
          <p:nvPr/>
        </p:nvCxnSpPr>
        <p:spPr>
          <a:xfrm>
            <a:off x="6874031" y="3650142"/>
            <a:ext cx="1288141" cy="0"/>
          </a:xfrm>
          <a:prstGeom prst="line">
            <a:avLst/>
          </a:prstGeom>
          <a:ln w="19050">
            <a:solidFill>
              <a:srgbClr val="B28C3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black and white text&#10;&#10;Description automatically generated">
            <a:extLst>
              <a:ext uri="{FF2B5EF4-FFF2-40B4-BE49-F238E27FC236}">
                <a16:creationId xmlns:a16="http://schemas.microsoft.com/office/drawing/2014/main" id="{E238FD11-52B5-076A-30FE-B0569F595D6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755" y="240727"/>
            <a:ext cx="884840" cy="59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801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AAA7346-55D0-A32B-B5B4-45DAEFE8D6A7}"/>
              </a:ext>
            </a:extLst>
          </p:cNvPr>
          <p:cNvSpPr/>
          <p:nvPr/>
        </p:nvSpPr>
        <p:spPr>
          <a:xfrm>
            <a:off x="808074" y="1207799"/>
            <a:ext cx="10813277" cy="5171735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276ED8-8484-1487-D653-4905A85720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1BA8275-DCCA-A741-5802-541332582B0E}"/>
              </a:ext>
            </a:extLst>
          </p:cNvPr>
          <p:cNvSpPr txBox="1"/>
          <p:nvPr/>
        </p:nvSpPr>
        <p:spPr>
          <a:xfrm>
            <a:off x="3007481" y="1506554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pic>
        <p:nvPicPr>
          <p:cNvPr id="14" name="Picture 13" descr="Shape&#10;&#10;Description automatically generated with low confidence">
            <a:extLst>
              <a:ext uri="{FF2B5EF4-FFF2-40B4-BE49-F238E27FC236}">
                <a16:creationId xmlns:a16="http://schemas.microsoft.com/office/drawing/2014/main" id="{EFB0F00F-7274-11C1-7701-2436B2F0F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11771">
            <a:off x="3412571" y="1476671"/>
            <a:ext cx="530452" cy="530452"/>
          </a:xfrm>
          <a:prstGeom prst="rect">
            <a:avLst/>
          </a:prstGeom>
        </p:spPr>
      </p:pic>
      <p:pic>
        <p:nvPicPr>
          <p:cNvPr id="15" name="Graphic 14" descr="Chat bubble with solid fill">
            <a:extLst>
              <a:ext uri="{FF2B5EF4-FFF2-40B4-BE49-F238E27FC236}">
                <a16:creationId xmlns:a16="http://schemas.microsoft.com/office/drawing/2014/main" id="{45689659-C009-9BDE-6436-D0CF8F0503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45262">
            <a:off x="8766055" y="1519994"/>
            <a:ext cx="535108" cy="535108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6AA2CED-B0A3-C097-163D-BAD14BD8EE50}"/>
              </a:ext>
            </a:extLst>
          </p:cNvPr>
          <p:cNvCxnSpPr/>
          <p:nvPr/>
        </p:nvCxnSpPr>
        <p:spPr>
          <a:xfrm>
            <a:off x="5811242" y="2190537"/>
            <a:ext cx="2938409" cy="0"/>
          </a:xfrm>
          <a:prstGeom prst="straightConnector1">
            <a:avLst/>
          </a:prstGeom>
          <a:ln w="28575">
            <a:solidFill>
              <a:srgbClr val="F2C2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B759353-B0D8-27CD-54EF-3E4F78793DB8}"/>
              </a:ext>
            </a:extLst>
          </p:cNvPr>
          <p:cNvSpPr txBox="1"/>
          <p:nvPr/>
        </p:nvSpPr>
        <p:spPr>
          <a:xfrm>
            <a:off x="-1008087" y="5284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What is “Empathy”?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3DB3B0-163B-F4AD-0A80-651F8F8E44E7}"/>
              </a:ext>
            </a:extLst>
          </p:cNvPr>
          <p:cNvSpPr txBox="1"/>
          <p:nvPr/>
        </p:nvSpPr>
        <p:spPr>
          <a:xfrm>
            <a:off x="1025715" y="2704777"/>
            <a:ext cx="11068050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>
                <a:latin typeface="Rubik" pitchFamily="2" charset="-79"/>
                <a:cs typeface="Rubik"/>
              </a:rPr>
              <a:t>Have you ever heard the word “empathy” before?</a:t>
            </a:r>
          </a:p>
          <a:p>
            <a:endParaRPr lang="en-US" sz="2800" dirty="0">
              <a:latin typeface="Rubik" pitchFamily="2" charset="-79"/>
              <a:cs typeface="Rubik" pitchFamily="2" charset="-79"/>
            </a:endParaRPr>
          </a:p>
          <a:p>
            <a:r>
              <a:rPr lang="en-US" sz="2800" dirty="0">
                <a:latin typeface="Rubik" pitchFamily="2" charset="-79"/>
                <a:cs typeface="Rubik"/>
              </a:rPr>
              <a:t>Or maybe the saying “walking in someone else’s shoes?</a:t>
            </a:r>
          </a:p>
          <a:p>
            <a:endParaRPr lang="en-US" sz="2800" dirty="0">
              <a:latin typeface="Rubik" pitchFamily="2" charset="-79"/>
              <a:cs typeface="Rubik" pitchFamily="2" charset="-79"/>
            </a:endParaRPr>
          </a:p>
          <a:p>
            <a:r>
              <a:rPr lang="en-US" sz="2800" dirty="0">
                <a:latin typeface="Rubik" pitchFamily="2" charset="-79"/>
                <a:cs typeface="Rubik"/>
              </a:rPr>
              <a:t>What do you think these mean?</a:t>
            </a:r>
          </a:p>
          <a:p>
            <a:endParaRPr lang="en-US" sz="40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D1A383-C2D7-DFC7-89E2-4467B8CDD43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02757" y="4843884"/>
            <a:ext cx="1991066" cy="1963825"/>
          </a:xfrm>
          <a:prstGeom prst="rect">
            <a:avLst/>
          </a:prstGeom>
        </p:spPr>
      </p:pic>
      <p:pic>
        <p:nvPicPr>
          <p:cNvPr id="3" name="Picture 2" descr="A black and white text&#10;&#10;Description automatically generated">
            <a:extLst>
              <a:ext uri="{FF2B5EF4-FFF2-40B4-BE49-F238E27FC236}">
                <a16:creationId xmlns:a16="http://schemas.microsoft.com/office/drawing/2014/main" id="{3E40CC68-7612-AD0B-6CED-7BC464C9F5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755" y="240727"/>
            <a:ext cx="884840" cy="59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327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AAA7346-55D0-A32B-B5B4-45DAEFE8D6A7}"/>
              </a:ext>
            </a:extLst>
          </p:cNvPr>
          <p:cNvSpPr/>
          <p:nvPr/>
        </p:nvSpPr>
        <p:spPr>
          <a:xfrm>
            <a:off x="575757" y="4088409"/>
            <a:ext cx="10813277" cy="2356174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276ED8-8484-1487-D653-4905A85720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1BA8275-DCCA-A741-5802-541332582B0E}"/>
              </a:ext>
            </a:extLst>
          </p:cNvPr>
          <p:cNvSpPr txBox="1"/>
          <p:nvPr/>
        </p:nvSpPr>
        <p:spPr>
          <a:xfrm>
            <a:off x="2482535" y="3988405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pic>
        <p:nvPicPr>
          <p:cNvPr id="14" name="Picture 13" descr="Shape&#10;&#10;Description automatically generated with low confidence">
            <a:extLst>
              <a:ext uri="{FF2B5EF4-FFF2-40B4-BE49-F238E27FC236}">
                <a16:creationId xmlns:a16="http://schemas.microsoft.com/office/drawing/2014/main" id="{EFB0F00F-7274-11C1-7701-2436B2F0F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11771">
            <a:off x="2943381" y="4023571"/>
            <a:ext cx="530452" cy="530452"/>
          </a:xfrm>
          <a:prstGeom prst="rect">
            <a:avLst/>
          </a:prstGeom>
        </p:spPr>
      </p:pic>
      <p:pic>
        <p:nvPicPr>
          <p:cNvPr id="15" name="Graphic 14" descr="Chat bubble with solid fill">
            <a:extLst>
              <a:ext uri="{FF2B5EF4-FFF2-40B4-BE49-F238E27FC236}">
                <a16:creationId xmlns:a16="http://schemas.microsoft.com/office/drawing/2014/main" id="{45689659-C009-9BDE-6436-D0CF8F0503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45262">
            <a:off x="8120304" y="4020431"/>
            <a:ext cx="535108" cy="535108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6AA2CED-B0A3-C097-163D-BAD14BD8EE50}"/>
              </a:ext>
            </a:extLst>
          </p:cNvPr>
          <p:cNvCxnSpPr/>
          <p:nvPr/>
        </p:nvCxnSpPr>
        <p:spPr>
          <a:xfrm>
            <a:off x="5825271" y="4709559"/>
            <a:ext cx="2938409" cy="0"/>
          </a:xfrm>
          <a:prstGeom prst="straightConnector1">
            <a:avLst/>
          </a:prstGeom>
          <a:ln w="28575">
            <a:solidFill>
              <a:srgbClr val="F2C2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B759353-B0D8-27CD-54EF-3E4F78793DB8}"/>
              </a:ext>
            </a:extLst>
          </p:cNvPr>
          <p:cNvSpPr txBox="1"/>
          <p:nvPr/>
        </p:nvSpPr>
        <p:spPr>
          <a:xfrm>
            <a:off x="-1008087" y="5284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What is “Empathy”?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3DB3B0-163B-F4AD-0A80-651F8F8E44E7}"/>
              </a:ext>
            </a:extLst>
          </p:cNvPr>
          <p:cNvSpPr txBox="1"/>
          <p:nvPr/>
        </p:nvSpPr>
        <p:spPr>
          <a:xfrm>
            <a:off x="988602" y="4932645"/>
            <a:ext cx="1106805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Rubik" pitchFamily="2" charset="-79"/>
                <a:cs typeface="Rubik" pitchFamily="2" charset="-79"/>
              </a:rPr>
              <a:t>How do you think empathy can help us with creating a caring classroom?</a:t>
            </a:r>
          </a:p>
          <a:p>
            <a:endParaRPr lang="en-US" sz="40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4368FF-6BA8-7472-AFF0-716F7A0108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005" y="2098490"/>
            <a:ext cx="1887179" cy="4860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908FDD-7A44-BA6A-9DB9-BED7FEB46BE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005" y="809608"/>
            <a:ext cx="4746292" cy="12330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BC1248-3433-54F5-4538-3C2FCF9562A3}"/>
              </a:ext>
            </a:extLst>
          </p:cNvPr>
          <p:cNvSpPr txBox="1"/>
          <p:nvPr/>
        </p:nvSpPr>
        <p:spPr>
          <a:xfrm>
            <a:off x="130815" y="2539873"/>
            <a:ext cx="9105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noun</a:t>
            </a:r>
            <a:endParaRPr lang="en-US" sz="2400" dirty="0"/>
          </a:p>
          <a:p>
            <a:r>
              <a:rPr lang="en-US" sz="2400" b="1" dirty="0"/>
              <a:t>Definition: </a:t>
            </a:r>
            <a:r>
              <a:rPr lang="en-US" sz="2400" dirty="0"/>
              <a:t> Understanding and sharing the feelings of another person.</a:t>
            </a:r>
          </a:p>
        </p:txBody>
      </p:sp>
      <p:pic>
        <p:nvPicPr>
          <p:cNvPr id="7" name="Picture 6" descr="A black and white text&#10;&#10;Description automatically generated">
            <a:extLst>
              <a:ext uri="{FF2B5EF4-FFF2-40B4-BE49-F238E27FC236}">
                <a16:creationId xmlns:a16="http://schemas.microsoft.com/office/drawing/2014/main" id="{8333A4FB-2A37-9E72-6F60-94224833DE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755" y="240727"/>
            <a:ext cx="884840" cy="59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674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E0199947-77D8-C232-DFD7-9DC7A3A40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37" y="1076174"/>
            <a:ext cx="11668125" cy="55911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371158-810A-3A14-7957-E68570E0B8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Feelings Brainstorm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FFDC7F-29C9-B8EF-ECA9-27E463E6ED5F}"/>
              </a:ext>
            </a:extLst>
          </p:cNvPr>
          <p:cNvSpPr txBox="1"/>
          <p:nvPr/>
        </p:nvSpPr>
        <p:spPr>
          <a:xfrm>
            <a:off x="1123547" y="1176313"/>
            <a:ext cx="2018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Rubik" pitchFamily="2" charset="-79"/>
                <a:cs typeface="Rubik" pitchFamily="2" charset="-79"/>
              </a:rPr>
              <a:t>Bad Feelings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1B0B17-279E-98AE-31AE-BC003F220D50}"/>
              </a:ext>
            </a:extLst>
          </p:cNvPr>
          <p:cNvSpPr txBox="1"/>
          <p:nvPr/>
        </p:nvSpPr>
        <p:spPr>
          <a:xfrm>
            <a:off x="4927078" y="1176313"/>
            <a:ext cx="252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Rubik" pitchFamily="2" charset="-79"/>
                <a:cs typeface="Rubik" pitchFamily="2" charset="-79"/>
              </a:rPr>
              <a:t>Middle Feelings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8487B6-1509-E942-4E13-F6D0EA3CFFE1}"/>
              </a:ext>
            </a:extLst>
          </p:cNvPr>
          <p:cNvSpPr txBox="1"/>
          <p:nvPr/>
        </p:nvSpPr>
        <p:spPr>
          <a:xfrm>
            <a:off x="8904722" y="1176312"/>
            <a:ext cx="2337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Rubik" pitchFamily="2" charset="-79"/>
                <a:cs typeface="Rubik" pitchFamily="2" charset="-79"/>
              </a:rPr>
              <a:t>Good Feelings</a:t>
            </a:r>
          </a:p>
        </p:txBody>
      </p:sp>
      <p:pic>
        <p:nvPicPr>
          <p:cNvPr id="3" name="Picture 2" descr="A black and white text&#10;&#10;Description automatically generated">
            <a:extLst>
              <a:ext uri="{FF2B5EF4-FFF2-40B4-BE49-F238E27FC236}">
                <a16:creationId xmlns:a16="http://schemas.microsoft.com/office/drawing/2014/main" id="{FDAF025A-8DCB-BF52-C4BE-4A5D9F6E78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755" y="240727"/>
            <a:ext cx="884840" cy="59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430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3759</TotalTime>
  <Words>1194</Words>
  <Application>Microsoft Office PowerPoint</Application>
  <PresentationFormat>Widescreen</PresentationFormat>
  <Paragraphs>219</Paragraphs>
  <Slides>31</Slides>
  <Notes>24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 Cowgill</dc:creator>
  <cp:lastModifiedBy>Sarah Mathay-Zurbuchen</cp:lastModifiedBy>
  <cp:revision>64</cp:revision>
  <dcterms:created xsi:type="dcterms:W3CDTF">2022-12-19T16:28:41Z</dcterms:created>
  <dcterms:modified xsi:type="dcterms:W3CDTF">2023-12-08T21:21:21Z</dcterms:modified>
</cp:coreProperties>
</file>