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36" r:id="rId2"/>
    <p:sldId id="3678" r:id="rId3"/>
    <p:sldId id="3638" r:id="rId4"/>
    <p:sldId id="3679" r:id="rId5"/>
    <p:sldId id="3691" r:id="rId6"/>
    <p:sldId id="3640" r:id="rId7"/>
    <p:sldId id="3639" r:id="rId8"/>
    <p:sldId id="3681" r:id="rId9"/>
    <p:sldId id="3683" r:id="rId10"/>
    <p:sldId id="3694" r:id="rId11"/>
    <p:sldId id="3651" r:id="rId12"/>
    <p:sldId id="3686" r:id="rId13"/>
    <p:sldId id="3687" r:id="rId14"/>
    <p:sldId id="3602" r:id="rId15"/>
    <p:sldId id="3648" r:id="rId16"/>
    <p:sldId id="3682" r:id="rId17"/>
    <p:sldId id="3649" r:id="rId18"/>
    <p:sldId id="3653" r:id="rId19"/>
    <p:sldId id="3688" r:id="rId20"/>
    <p:sldId id="3689" r:id="rId21"/>
    <p:sldId id="3690" r:id="rId22"/>
    <p:sldId id="3570" r:id="rId23"/>
    <p:sldId id="3657" r:id="rId24"/>
    <p:sldId id="3659" r:id="rId25"/>
    <p:sldId id="36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E5ADB-2CE6-C63E-5DD4-1F4C9499C215}" name="Sarah Mathay-Zurbuchen" initials="SM" userId="S::sarah.zurbuchen@legacyplus.org::a0966b8d-04bd-4860-bb4d-075ca6c0d280" providerId="AD"/>
  <p188:author id="{2479B6EA-B4B8-D358-12EB-F5DB82348830}" name="Kristin Cowgill" initials="KC" userId="S::kristin.cowgill@legacyplus.org::4ec86808-edb7-4233-a82b-d05f30c09d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FFF4"/>
    <a:srgbClr val="97FFDA"/>
    <a:srgbClr val="FFE706"/>
    <a:srgbClr val="B28C3F"/>
    <a:srgbClr val="F2C23B"/>
    <a:srgbClr val="71FFE4"/>
    <a:srgbClr val="FF8FD2"/>
    <a:srgbClr val="00F8A0"/>
    <a:srgbClr val="F5CF65"/>
    <a:srgbClr val="FAE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98E4D-12BA-4839-B6C9-CDA4619E14DA}" v="26" dt="2023-12-05T00:42:45.851"/>
    <p1510:client id="{DB159C7C-5E5E-C675-B465-21C3A9CC36B1}" v="23" dt="2023-12-08T21:24:10.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609" autoAdjust="0"/>
  </p:normalViewPr>
  <p:slideViewPr>
    <p:cSldViewPr snapToGrid="0">
      <p:cViewPr varScale="1">
        <p:scale>
          <a:sx n="99" d="100"/>
          <a:sy n="99"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a Knudsen" userId="S::runa.knudsen@legacyplus.org::398060c4-af95-4297-9ec3-b6839669106c" providerId="AD" clId="Web-{DB159C7C-5E5E-C675-B465-21C3A9CC36B1}"/>
    <pc:docChg chg="modSld">
      <pc:chgData name="Runa Knudsen" userId="S::runa.knudsen@legacyplus.org::398060c4-af95-4297-9ec3-b6839669106c" providerId="AD" clId="Web-{DB159C7C-5E5E-C675-B465-21C3A9CC36B1}" dt="2023-12-08T21:24:10.883" v="22" actId="1076"/>
      <pc:docMkLst>
        <pc:docMk/>
      </pc:docMkLst>
      <pc:sldChg chg="addSp delSp modSp">
        <pc:chgData name="Runa Knudsen" userId="S::runa.knudsen@legacyplus.org::398060c4-af95-4297-9ec3-b6839669106c" providerId="AD" clId="Web-{DB159C7C-5E5E-C675-B465-21C3A9CC36B1}" dt="2023-12-08T21:24:10.883" v="22" actId="1076"/>
        <pc:sldMkLst>
          <pc:docMk/>
          <pc:sldMk cId="429900696" sldId="3636"/>
        </pc:sldMkLst>
        <pc:picChg chg="add del mod">
          <ac:chgData name="Runa Knudsen" userId="S::runa.knudsen@legacyplus.org::398060c4-af95-4297-9ec3-b6839669106c" providerId="AD" clId="Web-{DB159C7C-5E5E-C675-B465-21C3A9CC36B1}" dt="2023-12-08T21:22:41.365" v="2"/>
          <ac:picMkLst>
            <pc:docMk/>
            <pc:sldMk cId="429900696" sldId="3636"/>
            <ac:picMk id="2" creationId="{7BBE40F9-5D8D-533C-5662-1B1E373E046B}"/>
          </ac:picMkLst>
        </pc:picChg>
        <pc:picChg chg="add del mod">
          <ac:chgData name="Runa Knudsen" userId="S::runa.knudsen@legacyplus.org::398060c4-af95-4297-9ec3-b6839669106c" providerId="AD" clId="Web-{DB159C7C-5E5E-C675-B465-21C3A9CC36B1}" dt="2023-12-08T21:23:23.757" v="16"/>
          <ac:picMkLst>
            <pc:docMk/>
            <pc:sldMk cId="429900696" sldId="3636"/>
            <ac:picMk id="4" creationId="{75C25E0F-080B-AA0B-84FE-FC6E4779BBFE}"/>
          </ac:picMkLst>
        </pc:picChg>
        <pc:picChg chg="add mod">
          <ac:chgData name="Runa Knudsen" userId="S::runa.knudsen@legacyplus.org::398060c4-af95-4297-9ec3-b6839669106c" providerId="AD" clId="Web-{DB159C7C-5E5E-C675-B465-21C3A9CC36B1}" dt="2023-12-08T21:24:10.883" v="22" actId="1076"/>
          <ac:picMkLst>
            <pc:docMk/>
            <pc:sldMk cId="429900696" sldId="3636"/>
            <ac:picMk id="6" creationId="{6F9B5DCC-C107-2CF2-C614-16F813855656}"/>
          </ac:picMkLst>
        </pc:picChg>
        <pc:picChg chg="add del">
          <ac:chgData name="Runa Knudsen" userId="S::runa.knudsen@legacyplus.org::398060c4-af95-4297-9ec3-b6839669106c" providerId="AD" clId="Web-{DB159C7C-5E5E-C675-B465-21C3A9CC36B1}" dt="2023-12-08T21:23:55.898" v="21"/>
          <ac:picMkLst>
            <pc:docMk/>
            <pc:sldMk cId="429900696" sldId="3636"/>
            <ac:picMk id="7" creationId="{BCD18FA8-0A3C-C3B3-2D89-7D3BEBBA192B}"/>
          </ac:picMkLst>
        </pc:picChg>
      </pc:sldChg>
    </pc:docChg>
  </pc:docChgLst>
  <pc:docChgLst>
    <pc:chgData name="Sarah Mathay-Zurbuchen" userId="a0966b8d-04bd-4860-bb4d-075ca6c0d280" providerId="ADAL" clId="{06698E4D-12BA-4839-B6C9-CDA4619E14DA}"/>
    <pc:docChg chg="custSel modSld">
      <pc:chgData name="Sarah Mathay-Zurbuchen" userId="a0966b8d-04bd-4860-bb4d-075ca6c0d280" providerId="ADAL" clId="{06698E4D-12BA-4839-B6C9-CDA4619E14DA}" dt="2023-12-05T00:43:09.249" v="70" actId="1076"/>
      <pc:docMkLst>
        <pc:docMk/>
      </pc:docMkLst>
      <pc:sldChg chg="addSp delSp modSp mod">
        <pc:chgData name="Sarah Mathay-Zurbuchen" userId="a0966b8d-04bd-4860-bb4d-075ca6c0d280" providerId="ADAL" clId="{06698E4D-12BA-4839-B6C9-CDA4619E14DA}" dt="2023-12-05T00:42:35.548" v="59"/>
        <pc:sldMkLst>
          <pc:docMk/>
          <pc:sldMk cId="1318057009" sldId="3570"/>
        </pc:sldMkLst>
        <pc:picChg chg="del">
          <ac:chgData name="Sarah Mathay-Zurbuchen" userId="a0966b8d-04bd-4860-bb4d-075ca6c0d280" providerId="ADAL" clId="{06698E4D-12BA-4839-B6C9-CDA4619E14DA}" dt="2023-12-05T00:42:35.455" v="58" actId="478"/>
          <ac:picMkLst>
            <pc:docMk/>
            <pc:sldMk cId="1318057009" sldId="3570"/>
            <ac:picMk id="6" creationId="{A764B351-FD0B-4EA8-B32F-7F0B2101AA11}"/>
          </ac:picMkLst>
        </pc:picChg>
        <pc:picChg chg="add mod">
          <ac:chgData name="Sarah Mathay-Zurbuchen" userId="a0966b8d-04bd-4860-bb4d-075ca6c0d280" providerId="ADAL" clId="{06698E4D-12BA-4839-B6C9-CDA4619E14DA}" dt="2023-12-05T00:42:35.548" v="59"/>
          <ac:picMkLst>
            <pc:docMk/>
            <pc:sldMk cId="1318057009" sldId="3570"/>
            <ac:picMk id="7" creationId="{885D42A3-CB47-0E8D-D5E5-32AFF3E2AD20}"/>
          </ac:picMkLst>
        </pc:picChg>
      </pc:sldChg>
      <pc:sldChg chg="addSp delSp modSp mod">
        <pc:chgData name="Sarah Mathay-Zurbuchen" userId="a0966b8d-04bd-4860-bb4d-075ca6c0d280" providerId="ADAL" clId="{06698E4D-12BA-4839-B6C9-CDA4619E14DA}" dt="2023-12-05T00:42:04.097" v="43"/>
        <pc:sldMkLst>
          <pc:docMk/>
          <pc:sldMk cId="1537410957" sldId="3602"/>
        </pc:sldMkLst>
        <pc:picChg chg="add mod">
          <ac:chgData name="Sarah Mathay-Zurbuchen" userId="a0966b8d-04bd-4860-bb4d-075ca6c0d280" providerId="ADAL" clId="{06698E4D-12BA-4839-B6C9-CDA4619E14DA}" dt="2023-12-05T00:42:04.097" v="43"/>
          <ac:picMkLst>
            <pc:docMk/>
            <pc:sldMk cId="1537410957" sldId="3602"/>
            <ac:picMk id="2" creationId="{F7892469-27BC-175F-D9C6-4D05567580A3}"/>
          </ac:picMkLst>
        </pc:picChg>
        <pc:picChg chg="del">
          <ac:chgData name="Sarah Mathay-Zurbuchen" userId="a0966b8d-04bd-4860-bb4d-075ca6c0d280" providerId="ADAL" clId="{06698E4D-12BA-4839-B6C9-CDA4619E14DA}" dt="2023-12-05T00:42:03.901" v="42" actId="478"/>
          <ac:picMkLst>
            <pc:docMk/>
            <pc:sldMk cId="1537410957" sldId="3602"/>
            <ac:picMk id="6" creationId="{6EC2ADC6-0F2E-3283-ADA6-198561700FB5}"/>
          </ac:picMkLst>
        </pc:picChg>
      </pc:sldChg>
      <pc:sldChg chg="addSp delSp modSp mod">
        <pc:chgData name="Sarah Mathay-Zurbuchen" userId="a0966b8d-04bd-4860-bb4d-075ca6c0d280" providerId="ADAL" clId="{06698E4D-12BA-4839-B6C9-CDA4619E14DA}" dt="2023-12-05T00:43:09.249" v="70" actId="1076"/>
        <pc:sldMkLst>
          <pc:docMk/>
          <pc:sldMk cId="429900696" sldId="3636"/>
        </pc:sldMkLst>
        <pc:picChg chg="add del mod">
          <ac:chgData name="Sarah Mathay-Zurbuchen" userId="a0966b8d-04bd-4860-bb4d-075ca6c0d280" providerId="ADAL" clId="{06698E4D-12BA-4839-B6C9-CDA4619E14DA}" dt="2023-12-05T00:40:25.348" v="4" actId="478"/>
          <ac:picMkLst>
            <pc:docMk/>
            <pc:sldMk cId="429900696" sldId="3636"/>
            <ac:picMk id="2" creationId="{E1C22F08-DCE8-A294-69E7-8F2F65CA0B5C}"/>
          </ac:picMkLst>
        </pc:picChg>
        <pc:picChg chg="del">
          <ac:chgData name="Sarah Mathay-Zurbuchen" userId="a0966b8d-04bd-4860-bb4d-075ca6c0d280" providerId="ADAL" clId="{06698E4D-12BA-4839-B6C9-CDA4619E14DA}" dt="2023-12-05T00:40:15.355" v="0" actId="478"/>
          <ac:picMkLst>
            <pc:docMk/>
            <pc:sldMk cId="429900696" sldId="3636"/>
            <ac:picMk id="4" creationId="{F41466F9-29E5-D955-7CA2-864846706248}"/>
          </ac:picMkLst>
        </pc:picChg>
        <pc:picChg chg="add mod">
          <ac:chgData name="Sarah Mathay-Zurbuchen" userId="a0966b8d-04bd-4860-bb4d-075ca6c0d280" providerId="ADAL" clId="{06698E4D-12BA-4839-B6C9-CDA4619E14DA}" dt="2023-12-05T00:43:09.249" v="70" actId="1076"/>
          <ac:picMkLst>
            <pc:docMk/>
            <pc:sldMk cId="429900696" sldId="3636"/>
            <ac:picMk id="5" creationId="{E1C22F08-DCE8-A294-69E7-8F2F65CA0B5C}"/>
          </ac:picMkLst>
        </pc:picChg>
      </pc:sldChg>
      <pc:sldChg chg="addSp delSp modSp mod">
        <pc:chgData name="Sarah Mathay-Zurbuchen" userId="a0966b8d-04bd-4860-bb4d-075ca6c0d280" providerId="ADAL" clId="{06698E4D-12BA-4839-B6C9-CDA4619E14DA}" dt="2023-12-05T00:41:37.689" v="33" actId="14100"/>
        <pc:sldMkLst>
          <pc:docMk/>
          <pc:sldMk cId="1510897147" sldId="3638"/>
        </pc:sldMkLst>
        <pc:picChg chg="add mod">
          <ac:chgData name="Sarah Mathay-Zurbuchen" userId="a0966b8d-04bd-4860-bb4d-075ca6c0d280" providerId="ADAL" clId="{06698E4D-12BA-4839-B6C9-CDA4619E14DA}" dt="2023-12-05T00:41:37.689" v="33" actId="14100"/>
          <ac:picMkLst>
            <pc:docMk/>
            <pc:sldMk cId="1510897147" sldId="3638"/>
            <ac:picMk id="2" creationId="{B7152A04-7741-1B1D-622C-A3F22AE561CA}"/>
          </ac:picMkLst>
        </pc:picChg>
        <pc:picChg chg="del">
          <ac:chgData name="Sarah Mathay-Zurbuchen" userId="a0966b8d-04bd-4860-bb4d-075ca6c0d280" providerId="ADAL" clId="{06698E4D-12BA-4839-B6C9-CDA4619E14DA}" dt="2023-12-05T00:40:38.131" v="9" actId="478"/>
          <ac:picMkLst>
            <pc:docMk/>
            <pc:sldMk cId="1510897147" sldId="3638"/>
            <ac:picMk id="4" creationId="{F41466F9-29E5-D955-7CA2-864846706248}"/>
          </ac:picMkLst>
        </pc:picChg>
      </pc:sldChg>
      <pc:sldChg chg="addSp delSp modSp mod">
        <pc:chgData name="Sarah Mathay-Zurbuchen" userId="a0966b8d-04bd-4860-bb4d-075ca6c0d280" providerId="ADAL" clId="{06698E4D-12BA-4839-B6C9-CDA4619E14DA}" dt="2023-12-05T00:41:21.774" v="29" actId="14100"/>
        <pc:sldMkLst>
          <pc:docMk/>
          <pc:sldMk cId="3461327152" sldId="3639"/>
        </pc:sldMkLst>
        <pc:picChg chg="add mod">
          <ac:chgData name="Sarah Mathay-Zurbuchen" userId="a0966b8d-04bd-4860-bb4d-075ca6c0d280" providerId="ADAL" clId="{06698E4D-12BA-4839-B6C9-CDA4619E14DA}" dt="2023-12-05T00:41:21.774" v="29" actId="14100"/>
          <ac:picMkLst>
            <pc:docMk/>
            <pc:sldMk cId="3461327152" sldId="3639"/>
            <ac:picMk id="2" creationId="{F4A4DB20-3BE6-635E-13B1-72FF5CC716BF}"/>
          </ac:picMkLst>
        </pc:picChg>
        <pc:picChg chg="del">
          <ac:chgData name="Sarah Mathay-Zurbuchen" userId="a0966b8d-04bd-4860-bb4d-075ca6c0d280" providerId="ADAL" clId="{06698E4D-12BA-4839-B6C9-CDA4619E14DA}" dt="2023-12-05T00:40:52.050" v="17" actId="478"/>
          <ac:picMkLst>
            <pc:docMk/>
            <pc:sldMk cId="3461327152" sldId="3639"/>
            <ac:picMk id="4" creationId="{F41466F9-29E5-D955-7CA2-864846706248}"/>
          </ac:picMkLst>
        </pc:picChg>
      </pc:sldChg>
      <pc:sldChg chg="addSp delSp modSp mod">
        <pc:chgData name="Sarah Mathay-Zurbuchen" userId="a0966b8d-04bd-4860-bb4d-075ca6c0d280" providerId="ADAL" clId="{06698E4D-12BA-4839-B6C9-CDA4619E14DA}" dt="2023-12-05T00:41:28.636" v="31" actId="14100"/>
        <pc:sldMkLst>
          <pc:docMk/>
          <pc:sldMk cId="2198183856" sldId="3640"/>
        </pc:sldMkLst>
        <pc:picChg chg="add mod">
          <ac:chgData name="Sarah Mathay-Zurbuchen" userId="a0966b8d-04bd-4860-bb4d-075ca6c0d280" providerId="ADAL" clId="{06698E4D-12BA-4839-B6C9-CDA4619E14DA}" dt="2023-12-05T00:41:28.636" v="31" actId="14100"/>
          <ac:picMkLst>
            <pc:docMk/>
            <pc:sldMk cId="2198183856" sldId="3640"/>
            <ac:picMk id="3" creationId="{01C535B3-B42F-DD24-19B9-F643BDEC8BC4}"/>
          </ac:picMkLst>
        </pc:picChg>
        <pc:picChg chg="del">
          <ac:chgData name="Sarah Mathay-Zurbuchen" userId="a0966b8d-04bd-4860-bb4d-075ca6c0d280" providerId="ADAL" clId="{06698E4D-12BA-4839-B6C9-CDA4619E14DA}" dt="2023-12-05T00:40:48.609" v="15" actId="478"/>
          <ac:picMkLst>
            <pc:docMk/>
            <pc:sldMk cId="2198183856" sldId="3640"/>
            <ac:picMk id="4" creationId="{F41466F9-29E5-D955-7CA2-864846706248}"/>
          </ac:picMkLst>
        </pc:picChg>
      </pc:sldChg>
      <pc:sldChg chg="addSp delSp modSp mod">
        <pc:chgData name="Sarah Mathay-Zurbuchen" userId="a0966b8d-04bd-4860-bb4d-075ca6c0d280" providerId="ADAL" clId="{06698E4D-12BA-4839-B6C9-CDA4619E14DA}" dt="2023-12-05T00:42:07.636" v="45"/>
        <pc:sldMkLst>
          <pc:docMk/>
          <pc:sldMk cId="2384725438" sldId="3648"/>
        </pc:sldMkLst>
        <pc:picChg chg="add mod">
          <ac:chgData name="Sarah Mathay-Zurbuchen" userId="a0966b8d-04bd-4860-bb4d-075ca6c0d280" providerId="ADAL" clId="{06698E4D-12BA-4839-B6C9-CDA4619E14DA}" dt="2023-12-05T00:42:07.636" v="45"/>
          <ac:picMkLst>
            <pc:docMk/>
            <pc:sldMk cId="2384725438" sldId="3648"/>
            <ac:picMk id="2" creationId="{AC33A04F-227D-D8DF-DD46-17AC15B405E8}"/>
          </ac:picMkLst>
        </pc:picChg>
        <pc:picChg chg="del">
          <ac:chgData name="Sarah Mathay-Zurbuchen" userId="a0966b8d-04bd-4860-bb4d-075ca6c0d280" providerId="ADAL" clId="{06698E4D-12BA-4839-B6C9-CDA4619E14DA}" dt="2023-12-05T00:42:07.503" v="44" actId="478"/>
          <ac:picMkLst>
            <pc:docMk/>
            <pc:sldMk cId="2384725438" sldId="3648"/>
            <ac:picMk id="4" creationId="{F41466F9-29E5-D955-7CA2-864846706248}"/>
          </ac:picMkLst>
        </pc:picChg>
      </pc:sldChg>
      <pc:sldChg chg="addSp delSp modSp mod">
        <pc:chgData name="Sarah Mathay-Zurbuchen" userId="a0966b8d-04bd-4860-bb4d-075ca6c0d280" providerId="ADAL" clId="{06698E4D-12BA-4839-B6C9-CDA4619E14DA}" dt="2023-12-05T00:42:14.411" v="49"/>
        <pc:sldMkLst>
          <pc:docMk/>
          <pc:sldMk cId="2115760888" sldId="3649"/>
        </pc:sldMkLst>
        <pc:picChg chg="del">
          <ac:chgData name="Sarah Mathay-Zurbuchen" userId="a0966b8d-04bd-4860-bb4d-075ca6c0d280" providerId="ADAL" clId="{06698E4D-12BA-4839-B6C9-CDA4619E14DA}" dt="2023-12-05T00:42:14.297" v="48" actId="478"/>
          <ac:picMkLst>
            <pc:docMk/>
            <pc:sldMk cId="2115760888" sldId="3649"/>
            <ac:picMk id="4" creationId="{F41466F9-29E5-D955-7CA2-864846706248}"/>
          </ac:picMkLst>
        </pc:picChg>
        <pc:picChg chg="add mod">
          <ac:chgData name="Sarah Mathay-Zurbuchen" userId="a0966b8d-04bd-4860-bb4d-075ca6c0d280" providerId="ADAL" clId="{06698E4D-12BA-4839-B6C9-CDA4619E14DA}" dt="2023-12-05T00:42:14.411" v="49"/>
          <ac:picMkLst>
            <pc:docMk/>
            <pc:sldMk cId="2115760888" sldId="3649"/>
            <ac:picMk id="7" creationId="{8A4F3078-7A0A-AA4F-F718-237E617175DB}"/>
          </ac:picMkLst>
        </pc:picChg>
      </pc:sldChg>
      <pc:sldChg chg="addSp delSp modSp mod">
        <pc:chgData name="Sarah Mathay-Zurbuchen" userId="a0966b8d-04bd-4860-bb4d-075ca6c0d280" providerId="ADAL" clId="{06698E4D-12BA-4839-B6C9-CDA4619E14DA}" dt="2023-12-05T00:41:52.507" v="37"/>
        <pc:sldMkLst>
          <pc:docMk/>
          <pc:sldMk cId="2720755579" sldId="3651"/>
        </pc:sldMkLst>
        <pc:picChg chg="add mod">
          <ac:chgData name="Sarah Mathay-Zurbuchen" userId="a0966b8d-04bd-4860-bb4d-075ca6c0d280" providerId="ADAL" clId="{06698E4D-12BA-4839-B6C9-CDA4619E14DA}" dt="2023-12-05T00:41:52.507" v="37"/>
          <ac:picMkLst>
            <pc:docMk/>
            <pc:sldMk cId="2720755579" sldId="3651"/>
            <ac:picMk id="3" creationId="{62601097-8B99-EC10-44DA-DE642DB29D57}"/>
          </ac:picMkLst>
        </pc:picChg>
        <pc:picChg chg="del">
          <ac:chgData name="Sarah Mathay-Zurbuchen" userId="a0966b8d-04bd-4860-bb4d-075ca6c0d280" providerId="ADAL" clId="{06698E4D-12BA-4839-B6C9-CDA4619E14DA}" dt="2023-12-05T00:41:52.403" v="36" actId="478"/>
          <ac:picMkLst>
            <pc:docMk/>
            <pc:sldMk cId="2720755579" sldId="3651"/>
            <ac:picMk id="4" creationId="{F41466F9-29E5-D955-7CA2-864846706248}"/>
          </ac:picMkLst>
        </pc:picChg>
      </pc:sldChg>
      <pc:sldChg chg="addSp delSp modSp mod">
        <pc:chgData name="Sarah Mathay-Zurbuchen" userId="a0966b8d-04bd-4860-bb4d-075ca6c0d280" providerId="ADAL" clId="{06698E4D-12BA-4839-B6C9-CDA4619E14DA}" dt="2023-12-05T00:42:18.633" v="51"/>
        <pc:sldMkLst>
          <pc:docMk/>
          <pc:sldMk cId="2588946410" sldId="3653"/>
        </pc:sldMkLst>
        <pc:picChg chg="del">
          <ac:chgData name="Sarah Mathay-Zurbuchen" userId="a0966b8d-04bd-4860-bb4d-075ca6c0d280" providerId="ADAL" clId="{06698E4D-12BA-4839-B6C9-CDA4619E14DA}" dt="2023-12-05T00:42:18.488" v="50" actId="478"/>
          <ac:picMkLst>
            <pc:docMk/>
            <pc:sldMk cId="2588946410" sldId="3653"/>
            <ac:picMk id="4" creationId="{F41466F9-29E5-D955-7CA2-864846706248}"/>
          </ac:picMkLst>
        </pc:picChg>
        <pc:picChg chg="add mod">
          <ac:chgData name="Sarah Mathay-Zurbuchen" userId="a0966b8d-04bd-4860-bb4d-075ca6c0d280" providerId="ADAL" clId="{06698E4D-12BA-4839-B6C9-CDA4619E14DA}" dt="2023-12-05T00:42:18.633" v="51"/>
          <ac:picMkLst>
            <pc:docMk/>
            <pc:sldMk cId="2588946410" sldId="3653"/>
            <ac:picMk id="7" creationId="{86999EC9-9864-F73D-7E57-B90B090AD5BB}"/>
          </ac:picMkLst>
        </pc:picChg>
      </pc:sldChg>
      <pc:sldChg chg="addSp delSp modSp mod">
        <pc:chgData name="Sarah Mathay-Zurbuchen" userId="a0966b8d-04bd-4860-bb4d-075ca6c0d280" providerId="ADAL" clId="{06698E4D-12BA-4839-B6C9-CDA4619E14DA}" dt="2023-12-05T00:42:39.555" v="61"/>
        <pc:sldMkLst>
          <pc:docMk/>
          <pc:sldMk cId="2373738616" sldId="3657"/>
        </pc:sldMkLst>
        <pc:picChg chg="add mod">
          <ac:chgData name="Sarah Mathay-Zurbuchen" userId="a0966b8d-04bd-4860-bb4d-075ca6c0d280" providerId="ADAL" clId="{06698E4D-12BA-4839-B6C9-CDA4619E14DA}" dt="2023-12-05T00:42:39.555" v="61"/>
          <ac:picMkLst>
            <pc:docMk/>
            <pc:sldMk cId="2373738616" sldId="3657"/>
            <ac:picMk id="3" creationId="{1051B01B-A4C2-B845-CA32-9173E21B6CE5}"/>
          </ac:picMkLst>
        </pc:picChg>
        <pc:picChg chg="del">
          <ac:chgData name="Sarah Mathay-Zurbuchen" userId="a0966b8d-04bd-4860-bb4d-075ca6c0d280" providerId="ADAL" clId="{06698E4D-12BA-4839-B6C9-CDA4619E14DA}" dt="2023-12-05T00:42:39.450" v="60" actId="478"/>
          <ac:picMkLst>
            <pc:docMk/>
            <pc:sldMk cId="2373738616" sldId="3657"/>
            <ac:picMk id="4" creationId="{F41466F9-29E5-D955-7CA2-864846706248}"/>
          </ac:picMkLst>
        </pc:picChg>
      </pc:sldChg>
      <pc:sldChg chg="addSp delSp modSp mod">
        <pc:chgData name="Sarah Mathay-Zurbuchen" userId="a0966b8d-04bd-4860-bb4d-075ca6c0d280" providerId="ADAL" clId="{06698E4D-12BA-4839-B6C9-CDA4619E14DA}" dt="2023-12-05T00:42:42.756" v="63"/>
        <pc:sldMkLst>
          <pc:docMk/>
          <pc:sldMk cId="2918980176" sldId="3659"/>
        </pc:sldMkLst>
        <pc:picChg chg="del">
          <ac:chgData name="Sarah Mathay-Zurbuchen" userId="a0966b8d-04bd-4860-bb4d-075ca6c0d280" providerId="ADAL" clId="{06698E4D-12BA-4839-B6C9-CDA4619E14DA}" dt="2023-12-05T00:42:42.647" v="62" actId="478"/>
          <ac:picMkLst>
            <pc:docMk/>
            <pc:sldMk cId="2918980176" sldId="3659"/>
            <ac:picMk id="4" creationId="{F41466F9-29E5-D955-7CA2-864846706248}"/>
          </ac:picMkLst>
        </pc:picChg>
        <pc:picChg chg="add mod">
          <ac:chgData name="Sarah Mathay-Zurbuchen" userId="a0966b8d-04bd-4860-bb4d-075ca6c0d280" providerId="ADAL" clId="{06698E4D-12BA-4839-B6C9-CDA4619E14DA}" dt="2023-12-05T00:42:42.756" v="63"/>
          <ac:picMkLst>
            <pc:docMk/>
            <pc:sldMk cId="2918980176" sldId="3659"/>
            <ac:picMk id="13" creationId="{E65679D3-CBA4-8B78-3409-57517BB1D335}"/>
          </ac:picMkLst>
        </pc:picChg>
      </pc:sldChg>
      <pc:sldChg chg="addSp delSp modSp mod">
        <pc:chgData name="Sarah Mathay-Zurbuchen" userId="a0966b8d-04bd-4860-bb4d-075ca6c0d280" providerId="ADAL" clId="{06698E4D-12BA-4839-B6C9-CDA4619E14DA}" dt="2023-12-05T00:42:53.213" v="68" actId="1076"/>
        <pc:sldMkLst>
          <pc:docMk/>
          <pc:sldMk cId="1370071814" sldId="3677"/>
        </pc:sldMkLst>
        <pc:picChg chg="add mod">
          <ac:chgData name="Sarah Mathay-Zurbuchen" userId="a0966b8d-04bd-4860-bb4d-075ca6c0d280" providerId="ADAL" clId="{06698E4D-12BA-4839-B6C9-CDA4619E14DA}" dt="2023-12-05T00:42:53.213" v="68" actId="1076"/>
          <ac:picMkLst>
            <pc:docMk/>
            <pc:sldMk cId="1370071814" sldId="3677"/>
            <ac:picMk id="2" creationId="{A8929854-5B11-D311-00F2-16595EC9ED2B}"/>
          </ac:picMkLst>
        </pc:picChg>
        <pc:picChg chg="del">
          <ac:chgData name="Sarah Mathay-Zurbuchen" userId="a0966b8d-04bd-4860-bb4d-075ca6c0d280" providerId="ADAL" clId="{06698E4D-12BA-4839-B6C9-CDA4619E14DA}" dt="2023-12-05T00:42:45.743" v="64" actId="478"/>
          <ac:picMkLst>
            <pc:docMk/>
            <pc:sldMk cId="1370071814" sldId="3677"/>
            <ac:picMk id="7" creationId="{A1D24A28-0961-37C7-FB13-6B4ADA5C5EBD}"/>
          </ac:picMkLst>
        </pc:picChg>
      </pc:sldChg>
      <pc:sldChg chg="addSp delSp modSp mod">
        <pc:chgData name="Sarah Mathay-Zurbuchen" userId="a0966b8d-04bd-4860-bb4d-075ca6c0d280" providerId="ADAL" clId="{06698E4D-12BA-4839-B6C9-CDA4619E14DA}" dt="2023-12-05T00:41:42.244" v="35" actId="1076"/>
        <pc:sldMkLst>
          <pc:docMk/>
          <pc:sldMk cId="4089407955" sldId="3678"/>
        </pc:sldMkLst>
        <pc:spChg chg="mod">
          <ac:chgData name="Sarah Mathay-Zurbuchen" userId="a0966b8d-04bd-4860-bb4d-075ca6c0d280" providerId="ADAL" clId="{06698E4D-12BA-4839-B6C9-CDA4619E14DA}" dt="2023-12-05T00:40:32.543" v="5" actId="14100"/>
          <ac:spMkLst>
            <pc:docMk/>
            <pc:sldMk cId="4089407955" sldId="3678"/>
            <ac:spMk id="27" creationId="{3C16742E-A042-0C5A-C907-95BEADB6003B}"/>
          </ac:spMkLst>
        </pc:spChg>
        <pc:picChg chg="add mod">
          <ac:chgData name="Sarah Mathay-Zurbuchen" userId="a0966b8d-04bd-4860-bb4d-075ca6c0d280" providerId="ADAL" clId="{06698E4D-12BA-4839-B6C9-CDA4619E14DA}" dt="2023-12-05T00:41:42.244" v="35" actId="1076"/>
          <ac:picMkLst>
            <pc:docMk/>
            <pc:sldMk cId="4089407955" sldId="3678"/>
            <ac:picMk id="2" creationId="{6CB02E1B-4133-F638-D442-7121A0220463}"/>
          </ac:picMkLst>
        </pc:picChg>
        <pc:picChg chg="del">
          <ac:chgData name="Sarah Mathay-Zurbuchen" userId="a0966b8d-04bd-4860-bb4d-075ca6c0d280" providerId="ADAL" clId="{06698E4D-12BA-4839-B6C9-CDA4619E14DA}" dt="2023-12-05T00:40:33.595" v="6" actId="478"/>
          <ac:picMkLst>
            <pc:docMk/>
            <pc:sldMk cId="4089407955" sldId="3678"/>
            <ac:picMk id="4" creationId="{F41466F9-29E5-D955-7CA2-864846706248}"/>
          </ac:picMkLst>
        </pc:picChg>
      </pc:sldChg>
      <pc:sldChg chg="addSp delSp modSp mod">
        <pc:chgData name="Sarah Mathay-Zurbuchen" userId="a0966b8d-04bd-4860-bb4d-075ca6c0d280" providerId="ADAL" clId="{06698E4D-12BA-4839-B6C9-CDA4619E14DA}" dt="2023-12-05T00:41:33.091" v="32" actId="14100"/>
        <pc:sldMkLst>
          <pc:docMk/>
          <pc:sldMk cId="701894535" sldId="3679"/>
        </pc:sldMkLst>
        <pc:picChg chg="del">
          <ac:chgData name="Sarah Mathay-Zurbuchen" userId="a0966b8d-04bd-4860-bb4d-075ca6c0d280" providerId="ADAL" clId="{06698E4D-12BA-4839-B6C9-CDA4619E14DA}" dt="2023-12-05T00:40:41.447" v="11" actId="478"/>
          <ac:picMkLst>
            <pc:docMk/>
            <pc:sldMk cId="701894535" sldId="3679"/>
            <ac:picMk id="6" creationId="{A764B351-FD0B-4EA8-B32F-7F0B2101AA11}"/>
          </ac:picMkLst>
        </pc:picChg>
        <pc:picChg chg="add mod">
          <ac:chgData name="Sarah Mathay-Zurbuchen" userId="a0966b8d-04bd-4860-bb4d-075ca6c0d280" providerId="ADAL" clId="{06698E4D-12BA-4839-B6C9-CDA4619E14DA}" dt="2023-12-05T00:41:33.091" v="32" actId="14100"/>
          <ac:picMkLst>
            <pc:docMk/>
            <pc:sldMk cId="701894535" sldId="3679"/>
            <ac:picMk id="7" creationId="{EE7C921A-41B5-27E1-D0C4-60BF2862D066}"/>
          </ac:picMkLst>
        </pc:picChg>
      </pc:sldChg>
      <pc:sldChg chg="addSp delSp modSp mod">
        <pc:chgData name="Sarah Mathay-Zurbuchen" userId="a0966b8d-04bd-4860-bb4d-075ca6c0d280" providerId="ADAL" clId="{06698E4D-12BA-4839-B6C9-CDA4619E14DA}" dt="2023-12-05T00:41:17.848" v="28" actId="14100"/>
        <pc:sldMkLst>
          <pc:docMk/>
          <pc:sldMk cId="3557714799" sldId="3681"/>
        </pc:sldMkLst>
        <pc:picChg chg="del">
          <ac:chgData name="Sarah Mathay-Zurbuchen" userId="a0966b8d-04bd-4860-bb4d-075ca6c0d280" providerId="ADAL" clId="{06698E4D-12BA-4839-B6C9-CDA4619E14DA}" dt="2023-12-05T00:40:54.695" v="19" actId="478"/>
          <ac:picMkLst>
            <pc:docMk/>
            <pc:sldMk cId="3557714799" sldId="3681"/>
            <ac:picMk id="4" creationId="{F41466F9-29E5-D955-7CA2-864846706248}"/>
          </ac:picMkLst>
        </pc:picChg>
        <pc:picChg chg="add mod">
          <ac:chgData name="Sarah Mathay-Zurbuchen" userId="a0966b8d-04bd-4860-bb4d-075ca6c0d280" providerId="ADAL" clId="{06698E4D-12BA-4839-B6C9-CDA4619E14DA}" dt="2023-12-05T00:41:17.848" v="28" actId="14100"/>
          <ac:picMkLst>
            <pc:docMk/>
            <pc:sldMk cId="3557714799" sldId="3681"/>
            <ac:picMk id="5" creationId="{97408893-0FCB-B675-C053-B952D30B1D7E}"/>
          </ac:picMkLst>
        </pc:picChg>
      </pc:sldChg>
      <pc:sldChg chg="addSp delSp modSp mod">
        <pc:chgData name="Sarah Mathay-Zurbuchen" userId="a0966b8d-04bd-4860-bb4d-075ca6c0d280" providerId="ADAL" clId="{06698E4D-12BA-4839-B6C9-CDA4619E14DA}" dt="2023-12-05T00:42:11.060" v="47"/>
        <pc:sldMkLst>
          <pc:docMk/>
          <pc:sldMk cId="3911510955" sldId="3682"/>
        </pc:sldMkLst>
        <pc:picChg chg="del">
          <ac:chgData name="Sarah Mathay-Zurbuchen" userId="a0966b8d-04bd-4860-bb4d-075ca6c0d280" providerId="ADAL" clId="{06698E4D-12BA-4839-B6C9-CDA4619E14DA}" dt="2023-12-05T00:42:10.942" v="46" actId="478"/>
          <ac:picMkLst>
            <pc:docMk/>
            <pc:sldMk cId="3911510955" sldId="3682"/>
            <ac:picMk id="6" creationId="{A764B351-FD0B-4EA8-B32F-7F0B2101AA11}"/>
          </ac:picMkLst>
        </pc:picChg>
        <pc:picChg chg="add mod">
          <ac:chgData name="Sarah Mathay-Zurbuchen" userId="a0966b8d-04bd-4860-bb4d-075ca6c0d280" providerId="ADAL" clId="{06698E4D-12BA-4839-B6C9-CDA4619E14DA}" dt="2023-12-05T00:42:11.060" v="47"/>
          <ac:picMkLst>
            <pc:docMk/>
            <pc:sldMk cId="3911510955" sldId="3682"/>
            <ac:picMk id="7" creationId="{DA7874DD-F9B9-E132-64CE-F9E0D13C8BEF}"/>
          </ac:picMkLst>
        </pc:picChg>
      </pc:sldChg>
      <pc:sldChg chg="addSp delSp modSp mod">
        <pc:chgData name="Sarah Mathay-Zurbuchen" userId="a0966b8d-04bd-4860-bb4d-075ca6c0d280" providerId="ADAL" clId="{06698E4D-12BA-4839-B6C9-CDA4619E14DA}" dt="2023-12-05T00:41:13.751" v="27" actId="14100"/>
        <pc:sldMkLst>
          <pc:docMk/>
          <pc:sldMk cId="819600205" sldId="3683"/>
        </pc:sldMkLst>
        <pc:picChg chg="del">
          <ac:chgData name="Sarah Mathay-Zurbuchen" userId="a0966b8d-04bd-4860-bb4d-075ca6c0d280" providerId="ADAL" clId="{06698E4D-12BA-4839-B6C9-CDA4619E14DA}" dt="2023-12-05T00:40:58.423" v="21" actId="478"/>
          <ac:picMkLst>
            <pc:docMk/>
            <pc:sldMk cId="819600205" sldId="3683"/>
            <ac:picMk id="4" creationId="{F41466F9-29E5-D955-7CA2-864846706248}"/>
          </ac:picMkLst>
        </pc:picChg>
        <pc:picChg chg="add mod">
          <ac:chgData name="Sarah Mathay-Zurbuchen" userId="a0966b8d-04bd-4860-bb4d-075ca6c0d280" providerId="ADAL" clId="{06698E4D-12BA-4839-B6C9-CDA4619E14DA}" dt="2023-12-05T00:41:13.751" v="27" actId="14100"/>
          <ac:picMkLst>
            <pc:docMk/>
            <pc:sldMk cId="819600205" sldId="3683"/>
            <ac:picMk id="6" creationId="{811E5F3C-3411-F875-0562-0DDF7ED4D079}"/>
          </ac:picMkLst>
        </pc:picChg>
      </pc:sldChg>
      <pc:sldChg chg="addSp delSp modSp mod">
        <pc:chgData name="Sarah Mathay-Zurbuchen" userId="a0966b8d-04bd-4860-bb4d-075ca6c0d280" providerId="ADAL" clId="{06698E4D-12BA-4839-B6C9-CDA4619E14DA}" dt="2023-12-05T00:41:55.839" v="39"/>
        <pc:sldMkLst>
          <pc:docMk/>
          <pc:sldMk cId="3433422223" sldId="3686"/>
        </pc:sldMkLst>
        <pc:picChg chg="del">
          <ac:chgData name="Sarah Mathay-Zurbuchen" userId="a0966b8d-04bd-4860-bb4d-075ca6c0d280" providerId="ADAL" clId="{06698E4D-12BA-4839-B6C9-CDA4619E14DA}" dt="2023-12-05T00:41:55.667" v="38" actId="478"/>
          <ac:picMkLst>
            <pc:docMk/>
            <pc:sldMk cId="3433422223" sldId="3686"/>
            <ac:picMk id="4" creationId="{F41466F9-29E5-D955-7CA2-864846706248}"/>
          </ac:picMkLst>
        </pc:picChg>
        <pc:picChg chg="add mod">
          <ac:chgData name="Sarah Mathay-Zurbuchen" userId="a0966b8d-04bd-4860-bb4d-075ca6c0d280" providerId="ADAL" clId="{06698E4D-12BA-4839-B6C9-CDA4619E14DA}" dt="2023-12-05T00:41:55.839" v="39"/>
          <ac:picMkLst>
            <pc:docMk/>
            <pc:sldMk cId="3433422223" sldId="3686"/>
            <ac:picMk id="6" creationId="{F885A535-587E-2F09-04F1-A184D22D20D0}"/>
          </ac:picMkLst>
        </pc:picChg>
      </pc:sldChg>
      <pc:sldChg chg="addSp delSp modSp mod">
        <pc:chgData name="Sarah Mathay-Zurbuchen" userId="a0966b8d-04bd-4860-bb4d-075ca6c0d280" providerId="ADAL" clId="{06698E4D-12BA-4839-B6C9-CDA4619E14DA}" dt="2023-12-05T00:42:01.103" v="41"/>
        <pc:sldMkLst>
          <pc:docMk/>
          <pc:sldMk cId="2426303738" sldId="3687"/>
        </pc:sldMkLst>
        <pc:picChg chg="add mod">
          <ac:chgData name="Sarah Mathay-Zurbuchen" userId="a0966b8d-04bd-4860-bb4d-075ca6c0d280" providerId="ADAL" clId="{06698E4D-12BA-4839-B6C9-CDA4619E14DA}" dt="2023-12-05T00:42:01.103" v="41"/>
          <ac:picMkLst>
            <pc:docMk/>
            <pc:sldMk cId="2426303738" sldId="3687"/>
            <ac:picMk id="3" creationId="{665F1D99-71E2-0694-7E1F-73E65511BEA1}"/>
          </ac:picMkLst>
        </pc:picChg>
        <pc:picChg chg="del">
          <ac:chgData name="Sarah Mathay-Zurbuchen" userId="a0966b8d-04bd-4860-bb4d-075ca6c0d280" providerId="ADAL" clId="{06698E4D-12BA-4839-B6C9-CDA4619E14DA}" dt="2023-12-05T00:42:00.894" v="40" actId="478"/>
          <ac:picMkLst>
            <pc:docMk/>
            <pc:sldMk cId="2426303738" sldId="3687"/>
            <ac:picMk id="4" creationId="{F41466F9-29E5-D955-7CA2-864846706248}"/>
          </ac:picMkLst>
        </pc:picChg>
      </pc:sldChg>
      <pc:sldChg chg="addSp delSp modSp mod">
        <pc:chgData name="Sarah Mathay-Zurbuchen" userId="a0966b8d-04bd-4860-bb4d-075ca6c0d280" providerId="ADAL" clId="{06698E4D-12BA-4839-B6C9-CDA4619E14DA}" dt="2023-12-05T00:42:23.420" v="53"/>
        <pc:sldMkLst>
          <pc:docMk/>
          <pc:sldMk cId="2766216887" sldId="3688"/>
        </pc:sldMkLst>
        <pc:picChg chg="del">
          <ac:chgData name="Sarah Mathay-Zurbuchen" userId="a0966b8d-04bd-4860-bb4d-075ca6c0d280" providerId="ADAL" clId="{06698E4D-12BA-4839-B6C9-CDA4619E14DA}" dt="2023-12-05T00:42:23.330" v="52" actId="478"/>
          <ac:picMkLst>
            <pc:docMk/>
            <pc:sldMk cId="2766216887" sldId="3688"/>
            <ac:picMk id="4" creationId="{F41466F9-29E5-D955-7CA2-864846706248}"/>
          </ac:picMkLst>
        </pc:picChg>
        <pc:picChg chg="add mod">
          <ac:chgData name="Sarah Mathay-Zurbuchen" userId="a0966b8d-04bd-4860-bb4d-075ca6c0d280" providerId="ADAL" clId="{06698E4D-12BA-4839-B6C9-CDA4619E14DA}" dt="2023-12-05T00:42:23.420" v="53"/>
          <ac:picMkLst>
            <pc:docMk/>
            <pc:sldMk cId="2766216887" sldId="3688"/>
            <ac:picMk id="7" creationId="{68193F12-596A-25B5-5D51-02FF25BA5A7A}"/>
          </ac:picMkLst>
        </pc:picChg>
      </pc:sldChg>
      <pc:sldChg chg="addSp delSp modSp mod">
        <pc:chgData name="Sarah Mathay-Zurbuchen" userId="a0966b8d-04bd-4860-bb4d-075ca6c0d280" providerId="ADAL" clId="{06698E4D-12BA-4839-B6C9-CDA4619E14DA}" dt="2023-12-05T00:42:26.731" v="55"/>
        <pc:sldMkLst>
          <pc:docMk/>
          <pc:sldMk cId="1833233073" sldId="3689"/>
        </pc:sldMkLst>
        <pc:picChg chg="del">
          <ac:chgData name="Sarah Mathay-Zurbuchen" userId="a0966b8d-04bd-4860-bb4d-075ca6c0d280" providerId="ADAL" clId="{06698E4D-12BA-4839-B6C9-CDA4619E14DA}" dt="2023-12-05T00:42:26.584" v="54" actId="478"/>
          <ac:picMkLst>
            <pc:docMk/>
            <pc:sldMk cId="1833233073" sldId="3689"/>
            <ac:picMk id="4" creationId="{F41466F9-29E5-D955-7CA2-864846706248}"/>
          </ac:picMkLst>
        </pc:picChg>
        <pc:picChg chg="add mod">
          <ac:chgData name="Sarah Mathay-Zurbuchen" userId="a0966b8d-04bd-4860-bb4d-075ca6c0d280" providerId="ADAL" clId="{06698E4D-12BA-4839-B6C9-CDA4619E14DA}" dt="2023-12-05T00:42:26.731" v="55"/>
          <ac:picMkLst>
            <pc:docMk/>
            <pc:sldMk cId="1833233073" sldId="3689"/>
            <ac:picMk id="6" creationId="{CDEEF1AC-D575-B746-C14C-A69025CD3E3B}"/>
          </ac:picMkLst>
        </pc:picChg>
      </pc:sldChg>
      <pc:sldChg chg="addSp delSp modSp mod">
        <pc:chgData name="Sarah Mathay-Zurbuchen" userId="a0966b8d-04bd-4860-bb4d-075ca6c0d280" providerId="ADAL" clId="{06698E4D-12BA-4839-B6C9-CDA4619E14DA}" dt="2023-12-05T00:42:31.541" v="57"/>
        <pc:sldMkLst>
          <pc:docMk/>
          <pc:sldMk cId="4199256706" sldId="3690"/>
        </pc:sldMkLst>
        <pc:picChg chg="add mod">
          <ac:chgData name="Sarah Mathay-Zurbuchen" userId="a0966b8d-04bd-4860-bb4d-075ca6c0d280" providerId="ADAL" clId="{06698E4D-12BA-4839-B6C9-CDA4619E14DA}" dt="2023-12-05T00:42:31.541" v="57"/>
          <ac:picMkLst>
            <pc:docMk/>
            <pc:sldMk cId="4199256706" sldId="3690"/>
            <ac:picMk id="2" creationId="{60874C91-51E3-46AA-D806-8C1BE859E3C1}"/>
          </ac:picMkLst>
        </pc:picChg>
        <pc:picChg chg="del">
          <ac:chgData name="Sarah Mathay-Zurbuchen" userId="a0966b8d-04bd-4860-bb4d-075ca6c0d280" providerId="ADAL" clId="{06698E4D-12BA-4839-B6C9-CDA4619E14DA}" dt="2023-12-05T00:42:31.427" v="56" actId="478"/>
          <ac:picMkLst>
            <pc:docMk/>
            <pc:sldMk cId="4199256706" sldId="3690"/>
            <ac:picMk id="4" creationId="{F41466F9-29E5-D955-7CA2-864846706248}"/>
          </ac:picMkLst>
        </pc:picChg>
      </pc:sldChg>
      <pc:sldChg chg="addSp delSp modSp mod">
        <pc:chgData name="Sarah Mathay-Zurbuchen" userId="a0966b8d-04bd-4860-bb4d-075ca6c0d280" providerId="ADAL" clId="{06698E4D-12BA-4839-B6C9-CDA4619E14DA}" dt="2023-12-05T00:41:25.262" v="30" actId="14100"/>
        <pc:sldMkLst>
          <pc:docMk/>
          <pc:sldMk cId="1501542482" sldId="3691"/>
        </pc:sldMkLst>
        <pc:picChg chg="add mod">
          <ac:chgData name="Sarah Mathay-Zurbuchen" userId="a0966b8d-04bd-4860-bb4d-075ca6c0d280" providerId="ADAL" clId="{06698E4D-12BA-4839-B6C9-CDA4619E14DA}" dt="2023-12-05T00:41:25.262" v="30" actId="14100"/>
          <ac:picMkLst>
            <pc:docMk/>
            <pc:sldMk cId="1501542482" sldId="3691"/>
            <ac:picMk id="2" creationId="{49D5177B-3C05-D287-8421-3E9837D46277}"/>
          </ac:picMkLst>
        </pc:picChg>
        <pc:picChg chg="del">
          <ac:chgData name="Sarah Mathay-Zurbuchen" userId="a0966b8d-04bd-4860-bb4d-075ca6c0d280" providerId="ADAL" clId="{06698E4D-12BA-4839-B6C9-CDA4619E14DA}" dt="2023-12-05T00:40:45.683" v="13" actId="478"/>
          <ac:picMkLst>
            <pc:docMk/>
            <pc:sldMk cId="1501542482" sldId="3691"/>
            <ac:picMk id="4" creationId="{F41466F9-29E5-D955-7CA2-864846706248}"/>
          </ac:picMkLst>
        </pc:picChg>
      </pc:sldChg>
      <pc:sldChg chg="addSp delSp modSp mod">
        <pc:chgData name="Sarah Mathay-Zurbuchen" userId="a0966b8d-04bd-4860-bb4d-075ca6c0d280" providerId="ADAL" clId="{06698E4D-12BA-4839-B6C9-CDA4619E14DA}" dt="2023-12-05T00:41:10.356" v="26" actId="1076"/>
        <pc:sldMkLst>
          <pc:docMk/>
          <pc:sldMk cId="3430812194" sldId="3694"/>
        </pc:sldMkLst>
        <pc:picChg chg="del">
          <ac:chgData name="Sarah Mathay-Zurbuchen" userId="a0966b8d-04bd-4860-bb4d-075ca6c0d280" providerId="ADAL" clId="{06698E4D-12BA-4839-B6C9-CDA4619E14DA}" dt="2023-12-05T00:41:02.133" v="23" actId="478"/>
          <ac:picMkLst>
            <pc:docMk/>
            <pc:sldMk cId="3430812194" sldId="3694"/>
            <ac:picMk id="4" creationId="{F41466F9-29E5-D955-7CA2-864846706248}"/>
          </ac:picMkLst>
        </pc:picChg>
        <pc:picChg chg="add mod">
          <ac:chgData name="Sarah Mathay-Zurbuchen" userId="a0966b8d-04bd-4860-bb4d-075ca6c0d280" providerId="ADAL" clId="{06698E4D-12BA-4839-B6C9-CDA4619E14DA}" dt="2023-12-05T00:41:10.356" v="26" actId="1076"/>
          <ac:picMkLst>
            <pc:docMk/>
            <pc:sldMk cId="3430812194" sldId="3694"/>
            <ac:picMk id="7" creationId="{B92000FA-63D9-82F5-770A-66D9E9863A76}"/>
          </ac:picMkLst>
        </pc:picChg>
      </pc:sldChg>
    </pc:docChg>
  </pc:docChgLst>
  <pc:docChgLst>
    <pc:chgData name="Sarah Mathay-Zurbuchen" userId="S::sarah.zurbuchen@legacyplus.org::a0966b8d-04bd-4860-bb4d-075ca6c0d280" providerId="AD" clId="Web-{93275E0C-4F84-B4F5-AB1A-5B8090B78C70}"/>
    <pc:docChg chg="mod modSld">
      <pc:chgData name="Sarah Mathay-Zurbuchen" userId="S::sarah.zurbuchen@legacyplus.org::a0966b8d-04bd-4860-bb4d-075ca6c0d280" providerId="AD" clId="Web-{93275E0C-4F84-B4F5-AB1A-5B8090B78C70}" dt="2023-11-08T00:58:19.939" v="23"/>
      <pc:docMkLst>
        <pc:docMk/>
      </pc:docMkLst>
      <pc:sldChg chg="modSp">
        <pc:chgData name="Sarah Mathay-Zurbuchen" userId="S::sarah.zurbuchen@legacyplus.org::a0966b8d-04bd-4860-bb4d-075ca6c0d280" providerId="AD" clId="Web-{93275E0C-4F84-B4F5-AB1A-5B8090B78C70}" dt="2023-11-08T00:56:10.592" v="6" actId="1076"/>
        <pc:sldMkLst>
          <pc:docMk/>
          <pc:sldMk cId="3461327152" sldId="3639"/>
        </pc:sldMkLst>
        <pc:spChg chg="mod">
          <ac:chgData name="Sarah Mathay-Zurbuchen" userId="S::sarah.zurbuchen@legacyplus.org::a0966b8d-04bd-4860-bb4d-075ca6c0d280" providerId="AD" clId="Web-{93275E0C-4F84-B4F5-AB1A-5B8090B78C70}" dt="2023-11-08T00:56:10.592" v="6" actId="1076"/>
          <ac:spMkLst>
            <pc:docMk/>
            <pc:sldMk cId="3461327152" sldId="3639"/>
            <ac:spMk id="12" creationId="{24A838A4-4C8E-B1D6-FFC0-870F952FF338}"/>
          </ac:spMkLst>
        </pc:spChg>
      </pc:sldChg>
      <pc:sldChg chg="modSp">
        <pc:chgData name="Sarah Mathay-Zurbuchen" userId="S::sarah.zurbuchen@legacyplus.org::a0966b8d-04bd-4860-bb4d-075ca6c0d280" providerId="AD" clId="Web-{93275E0C-4F84-B4F5-AB1A-5B8090B78C70}" dt="2023-11-08T00:55:56.341" v="5" actId="1076"/>
        <pc:sldMkLst>
          <pc:docMk/>
          <pc:sldMk cId="2198183856" sldId="3640"/>
        </pc:sldMkLst>
        <pc:spChg chg="mod">
          <ac:chgData name="Sarah Mathay-Zurbuchen" userId="S::sarah.zurbuchen@legacyplus.org::a0966b8d-04bd-4860-bb4d-075ca6c0d280" providerId="AD" clId="Web-{93275E0C-4F84-B4F5-AB1A-5B8090B78C70}" dt="2023-11-08T00:55:56.341" v="5" actId="1076"/>
          <ac:spMkLst>
            <pc:docMk/>
            <pc:sldMk cId="2198183856" sldId="3640"/>
            <ac:spMk id="27" creationId="{573249F8-77CB-3E83-768D-4E0CDFF35A23}"/>
          </ac:spMkLst>
        </pc:spChg>
      </pc:sldChg>
      <pc:sldChg chg="modSp">
        <pc:chgData name="Sarah Mathay-Zurbuchen" userId="S::sarah.zurbuchen@legacyplus.org::a0966b8d-04bd-4860-bb4d-075ca6c0d280" providerId="AD" clId="Web-{93275E0C-4F84-B4F5-AB1A-5B8090B78C70}" dt="2023-11-08T00:57:52.782" v="18" actId="14100"/>
        <pc:sldMkLst>
          <pc:docMk/>
          <pc:sldMk cId="2115760888" sldId="3649"/>
        </pc:sldMkLst>
        <pc:spChg chg="mod">
          <ac:chgData name="Sarah Mathay-Zurbuchen" userId="S::sarah.zurbuchen@legacyplus.org::a0966b8d-04bd-4860-bb4d-075ca6c0d280" providerId="AD" clId="Web-{93275E0C-4F84-B4F5-AB1A-5B8090B78C70}" dt="2023-11-08T00:57:52.782" v="18" actId="14100"/>
          <ac:spMkLst>
            <pc:docMk/>
            <pc:sldMk cId="2115760888" sldId="3649"/>
            <ac:spMk id="24" creationId="{6716327B-76FF-A389-B2D8-2E04DA93DE59}"/>
          </ac:spMkLst>
        </pc:spChg>
      </pc:sldChg>
      <pc:sldChg chg="modSp">
        <pc:chgData name="Sarah Mathay-Zurbuchen" userId="S::sarah.zurbuchen@legacyplus.org::a0966b8d-04bd-4860-bb4d-075ca6c0d280" providerId="AD" clId="Web-{93275E0C-4F84-B4F5-AB1A-5B8090B78C70}" dt="2023-11-08T00:58:10.845" v="21" actId="1076"/>
        <pc:sldMkLst>
          <pc:docMk/>
          <pc:sldMk cId="2373738616" sldId="3657"/>
        </pc:sldMkLst>
        <pc:spChg chg="mod">
          <ac:chgData name="Sarah Mathay-Zurbuchen" userId="S::sarah.zurbuchen@legacyplus.org::a0966b8d-04bd-4860-bb4d-075ca6c0d280" providerId="AD" clId="Web-{93275E0C-4F84-B4F5-AB1A-5B8090B78C70}" dt="2023-11-08T00:58:10.845" v="21" actId="1076"/>
          <ac:spMkLst>
            <pc:docMk/>
            <pc:sldMk cId="2373738616" sldId="3657"/>
            <ac:spMk id="17" creationId="{A502AC0E-9E11-0945-8D09-C19D43B32CDD}"/>
          </ac:spMkLst>
        </pc:spChg>
      </pc:sldChg>
      <pc:sldChg chg="delSp">
        <pc:chgData name="Sarah Mathay-Zurbuchen" userId="S::sarah.zurbuchen@legacyplus.org::a0966b8d-04bd-4860-bb4d-075ca6c0d280" providerId="AD" clId="Web-{93275E0C-4F84-B4F5-AB1A-5B8090B78C70}" dt="2023-11-08T00:58:19.939" v="23"/>
        <pc:sldMkLst>
          <pc:docMk/>
          <pc:sldMk cId="1370071814" sldId="3677"/>
        </pc:sldMkLst>
        <pc:spChg chg="del">
          <ac:chgData name="Sarah Mathay-Zurbuchen" userId="S::sarah.zurbuchen@legacyplus.org::a0966b8d-04bd-4860-bb4d-075ca6c0d280" providerId="AD" clId="Web-{93275E0C-4F84-B4F5-AB1A-5B8090B78C70}" dt="2023-11-08T00:58:18.798" v="22"/>
          <ac:spMkLst>
            <pc:docMk/>
            <pc:sldMk cId="1370071814" sldId="3677"/>
            <ac:spMk id="4" creationId="{199725FF-BF8F-311D-841F-66565EEF2661}"/>
          </ac:spMkLst>
        </pc:spChg>
        <pc:cxnChg chg="del">
          <ac:chgData name="Sarah Mathay-Zurbuchen" userId="S::sarah.zurbuchen@legacyplus.org::a0966b8d-04bd-4860-bb4d-075ca6c0d280" providerId="AD" clId="Web-{93275E0C-4F84-B4F5-AB1A-5B8090B78C70}" dt="2023-11-08T00:58:19.939" v="23"/>
          <ac:cxnSpMkLst>
            <pc:docMk/>
            <pc:sldMk cId="1370071814" sldId="3677"/>
            <ac:cxnSpMk id="10" creationId="{55FD0523-C1E5-5E6B-0B2E-EF362A5EB650}"/>
          </ac:cxnSpMkLst>
        </pc:cxnChg>
      </pc:sldChg>
      <pc:sldChg chg="modSp">
        <pc:chgData name="Sarah Mathay-Zurbuchen" userId="S::sarah.zurbuchen@legacyplus.org::a0966b8d-04bd-4860-bb4d-075ca6c0d280" providerId="AD" clId="Web-{93275E0C-4F84-B4F5-AB1A-5B8090B78C70}" dt="2023-11-08T00:55:37.700" v="2" actId="1076"/>
        <pc:sldMkLst>
          <pc:docMk/>
          <pc:sldMk cId="4089407955" sldId="3678"/>
        </pc:sldMkLst>
        <pc:spChg chg="mod">
          <ac:chgData name="Sarah Mathay-Zurbuchen" userId="S::sarah.zurbuchen@legacyplus.org::a0966b8d-04bd-4860-bb4d-075ca6c0d280" providerId="AD" clId="Web-{93275E0C-4F84-B4F5-AB1A-5B8090B78C70}" dt="2023-11-08T00:55:24.512" v="0" actId="1076"/>
          <ac:spMkLst>
            <pc:docMk/>
            <pc:sldMk cId="4089407955" sldId="3678"/>
            <ac:spMk id="6" creationId="{3D47B779-F386-72AE-CA4A-275F092DB842}"/>
          </ac:spMkLst>
        </pc:spChg>
        <pc:spChg chg="mod">
          <ac:chgData name="Sarah Mathay-Zurbuchen" userId="S::sarah.zurbuchen@legacyplus.org::a0966b8d-04bd-4860-bb4d-075ca6c0d280" providerId="AD" clId="Web-{93275E0C-4F84-B4F5-AB1A-5B8090B78C70}" dt="2023-11-08T00:55:37.700" v="2" actId="1076"/>
          <ac:spMkLst>
            <pc:docMk/>
            <pc:sldMk cId="4089407955" sldId="3678"/>
            <ac:spMk id="18" creationId="{41B2312E-B33E-2CCE-5BEA-3CA8A4F9BE65}"/>
          </ac:spMkLst>
        </pc:spChg>
        <pc:picChg chg="mod">
          <ac:chgData name="Sarah Mathay-Zurbuchen" userId="S::sarah.zurbuchen@legacyplus.org::a0966b8d-04bd-4860-bb4d-075ca6c0d280" providerId="AD" clId="Web-{93275E0C-4F84-B4F5-AB1A-5B8090B78C70}" dt="2023-11-08T00:55:33.934" v="1" actId="1076"/>
          <ac:picMkLst>
            <pc:docMk/>
            <pc:sldMk cId="4089407955" sldId="3678"/>
            <ac:picMk id="5" creationId="{132197E7-5E7E-270C-0AF3-6468093AB2CB}"/>
          </ac:picMkLst>
        </pc:picChg>
      </pc:sldChg>
      <pc:sldChg chg="modSp">
        <pc:chgData name="Sarah Mathay-Zurbuchen" userId="S::sarah.zurbuchen@legacyplus.org::a0966b8d-04bd-4860-bb4d-075ca6c0d280" providerId="AD" clId="Web-{93275E0C-4F84-B4F5-AB1A-5B8090B78C70}" dt="2023-11-08T00:56:22.639" v="9" actId="1076"/>
        <pc:sldMkLst>
          <pc:docMk/>
          <pc:sldMk cId="3557714799" sldId="3681"/>
        </pc:sldMkLst>
        <pc:spChg chg="mod">
          <ac:chgData name="Sarah Mathay-Zurbuchen" userId="S::sarah.zurbuchen@legacyplus.org::a0966b8d-04bd-4860-bb4d-075ca6c0d280" providerId="AD" clId="Web-{93275E0C-4F84-B4F5-AB1A-5B8090B78C70}" dt="2023-11-08T00:56:22.639" v="9" actId="1076"/>
          <ac:spMkLst>
            <pc:docMk/>
            <pc:sldMk cId="3557714799" sldId="3681"/>
            <ac:spMk id="12" creationId="{9AB53D2F-9FDE-5C99-34F5-9E5F75C20CD2}"/>
          </ac:spMkLst>
        </pc:spChg>
      </pc:sldChg>
      <pc:sldChg chg="addCm">
        <pc:chgData name="Sarah Mathay-Zurbuchen" userId="S::sarah.zurbuchen@legacyplus.org::a0966b8d-04bd-4860-bb4d-075ca6c0d280" providerId="AD" clId="Web-{93275E0C-4F84-B4F5-AB1A-5B8090B78C70}" dt="2023-11-08T00:56:59.312" v="11"/>
        <pc:sldMkLst>
          <pc:docMk/>
          <pc:sldMk cId="819600205" sldId="3683"/>
        </pc:sldMkLst>
        <pc:extLst>
          <p:ext xmlns:p="http://schemas.openxmlformats.org/presentationml/2006/main" uri="{D6D511B9-2390-475A-947B-AFAB55BFBCF1}">
            <pc226:cmChg xmlns:pc226="http://schemas.microsoft.com/office/powerpoint/2022/06/main/command" chg="add">
              <pc226:chgData name="Sarah Mathay-Zurbuchen" userId="S::sarah.zurbuchen@legacyplus.org::a0966b8d-04bd-4860-bb4d-075ca6c0d280" providerId="AD" clId="Web-{93275E0C-4F84-B4F5-AB1A-5B8090B78C70}" dt="2023-11-08T00:56:59.312" v="11"/>
              <pc2:cmMkLst xmlns:pc2="http://schemas.microsoft.com/office/powerpoint/2019/9/main/command">
                <pc:docMk/>
                <pc:sldMk cId="819600205" sldId="3683"/>
                <pc2:cmMk id="{61267AC4-4E6F-4B23-8004-EEB229370384}"/>
              </pc2:cmMkLst>
            </pc226:cmChg>
          </p:ext>
        </pc:extLst>
      </pc:sldChg>
      <pc:sldChg chg="modSp">
        <pc:chgData name="Sarah Mathay-Zurbuchen" userId="S::sarah.zurbuchen@legacyplus.org::a0966b8d-04bd-4860-bb4d-075ca6c0d280" providerId="AD" clId="Web-{93275E0C-4F84-B4F5-AB1A-5B8090B78C70}" dt="2023-11-08T00:57:11.578" v="12" actId="1076"/>
        <pc:sldMkLst>
          <pc:docMk/>
          <pc:sldMk cId="3433422223" sldId="3686"/>
        </pc:sldMkLst>
        <pc:spChg chg="mod">
          <ac:chgData name="Sarah Mathay-Zurbuchen" userId="S::sarah.zurbuchen@legacyplus.org::a0966b8d-04bd-4860-bb4d-075ca6c0d280" providerId="AD" clId="Web-{93275E0C-4F84-B4F5-AB1A-5B8090B78C70}" dt="2023-11-08T00:57:11.578" v="12" actId="1076"/>
          <ac:spMkLst>
            <pc:docMk/>
            <pc:sldMk cId="3433422223" sldId="3686"/>
            <ac:spMk id="27" creationId="{573249F8-77CB-3E83-768D-4E0CDFF35A23}"/>
          </ac:spMkLst>
        </pc:spChg>
      </pc:sldChg>
      <pc:sldChg chg="modSp">
        <pc:chgData name="Sarah Mathay-Zurbuchen" userId="S::sarah.zurbuchen@legacyplus.org::a0966b8d-04bd-4860-bb4d-075ca6c0d280" providerId="AD" clId="Web-{93275E0C-4F84-B4F5-AB1A-5B8090B78C70}" dt="2023-11-08T00:55:45.529" v="3" actId="20577"/>
        <pc:sldMkLst>
          <pc:docMk/>
          <pc:sldMk cId="1501542482" sldId="3691"/>
        </pc:sldMkLst>
        <pc:spChg chg="mod">
          <ac:chgData name="Sarah Mathay-Zurbuchen" userId="S::sarah.zurbuchen@legacyplus.org::a0966b8d-04bd-4860-bb4d-075ca6c0d280" providerId="AD" clId="Web-{93275E0C-4F84-B4F5-AB1A-5B8090B78C70}" dt="2023-11-08T00:55:45.529" v="3" actId="20577"/>
          <ac:spMkLst>
            <pc:docMk/>
            <pc:sldMk cId="1501542482" sldId="3691"/>
            <ac:spMk id="11" creationId="{1EE107B4-B2E0-8673-5E82-EAFB04448585}"/>
          </ac:spMkLst>
        </pc:spChg>
      </pc:sldChg>
    </pc:docChg>
  </pc:docChgLst>
  <pc:docChgLst>
    <pc:chgData name="Kristin Cowgill" userId="S::kristin.cowgill@legacyplus.org::4ec86808-edb7-4233-a82b-d05f30c09d86" providerId="AD" clId="Web-{335A95D8-6E4F-8114-85A1-74293D3F78CB}"/>
    <pc:docChg chg="modSld">
      <pc:chgData name="Kristin Cowgill" userId="S::kristin.cowgill@legacyplus.org::4ec86808-edb7-4233-a82b-d05f30c09d86" providerId="AD" clId="Web-{335A95D8-6E4F-8114-85A1-74293D3F78CB}" dt="2023-10-05T19:47:45.625" v="159" actId="20577"/>
      <pc:docMkLst>
        <pc:docMk/>
      </pc:docMkLst>
      <pc:sldChg chg="addSp delSp modSp">
        <pc:chgData name="Kristin Cowgill" userId="S::kristin.cowgill@legacyplus.org::4ec86808-edb7-4233-a82b-d05f30c09d86" providerId="AD" clId="Web-{335A95D8-6E4F-8114-85A1-74293D3F78CB}" dt="2023-10-05T19:28:38.624" v="103" actId="20577"/>
        <pc:sldMkLst>
          <pc:docMk/>
          <pc:sldMk cId="2588946410" sldId="3653"/>
        </pc:sldMkLst>
        <pc:spChg chg="mod">
          <ac:chgData name="Kristin Cowgill" userId="S::kristin.cowgill@legacyplus.org::4ec86808-edb7-4233-a82b-d05f30c09d86" providerId="AD" clId="Web-{335A95D8-6E4F-8114-85A1-74293D3F78CB}" dt="2023-10-05T19:28:38.624" v="103" actId="20577"/>
          <ac:spMkLst>
            <pc:docMk/>
            <pc:sldMk cId="2588946410" sldId="3653"/>
            <ac:spMk id="5" creationId="{7623EF25-A3B0-9BFB-BCD1-5073BC623CFE}"/>
          </ac:spMkLst>
        </pc:spChg>
        <pc:spChg chg="add del mod">
          <ac:chgData name="Kristin Cowgill" userId="S::kristin.cowgill@legacyplus.org::4ec86808-edb7-4233-a82b-d05f30c09d86" providerId="AD" clId="Web-{335A95D8-6E4F-8114-85A1-74293D3F78CB}" dt="2023-10-05T19:28:33.890" v="86"/>
          <ac:spMkLst>
            <pc:docMk/>
            <pc:sldMk cId="2588946410" sldId="3653"/>
            <ac:spMk id="7" creationId="{DF253F70-C845-6240-76B9-9BA3D2933DDA}"/>
          </ac:spMkLst>
        </pc:spChg>
        <pc:spChg chg="mod">
          <ac:chgData name="Kristin Cowgill" userId="S::kristin.cowgill@legacyplus.org::4ec86808-edb7-4233-a82b-d05f30c09d86" providerId="AD" clId="Web-{335A95D8-6E4F-8114-85A1-74293D3F78CB}" dt="2023-10-05T19:28:36.234" v="100" actId="20577"/>
          <ac:spMkLst>
            <pc:docMk/>
            <pc:sldMk cId="2588946410" sldId="3653"/>
            <ac:spMk id="22" creationId="{ACDFA5FB-8A22-75FD-DB23-580D3A02F0DA}"/>
          </ac:spMkLst>
        </pc:spChg>
      </pc:sldChg>
      <pc:sldChg chg="modSp">
        <pc:chgData name="Kristin Cowgill" userId="S::kristin.cowgill@legacyplus.org::4ec86808-edb7-4233-a82b-d05f30c09d86" providerId="AD" clId="Web-{335A95D8-6E4F-8114-85A1-74293D3F78CB}" dt="2023-10-05T19:47:45.625" v="159" actId="20577"/>
        <pc:sldMkLst>
          <pc:docMk/>
          <pc:sldMk cId="2373738616" sldId="3657"/>
        </pc:sldMkLst>
        <pc:spChg chg="mod">
          <ac:chgData name="Kristin Cowgill" userId="S::kristin.cowgill@legacyplus.org::4ec86808-edb7-4233-a82b-d05f30c09d86" providerId="AD" clId="Web-{335A95D8-6E4F-8114-85A1-74293D3F78CB}" dt="2023-10-05T19:47:45.625" v="159" actId="20577"/>
          <ac:spMkLst>
            <pc:docMk/>
            <pc:sldMk cId="2373738616" sldId="3657"/>
            <ac:spMk id="17" creationId="{A502AC0E-9E11-0945-8D09-C19D43B32CDD}"/>
          </ac:spMkLst>
        </pc:spChg>
      </pc:sldChg>
      <pc:sldChg chg="modSp">
        <pc:chgData name="Kristin Cowgill" userId="S::kristin.cowgill@legacyplus.org::4ec86808-edb7-4233-a82b-d05f30c09d86" providerId="AD" clId="Web-{335A95D8-6E4F-8114-85A1-74293D3F78CB}" dt="2023-10-05T19:41:42.261" v="133" actId="20577"/>
        <pc:sldMkLst>
          <pc:docMk/>
          <pc:sldMk cId="1833233073" sldId="3689"/>
        </pc:sldMkLst>
        <pc:spChg chg="mod">
          <ac:chgData name="Kristin Cowgill" userId="S::kristin.cowgill@legacyplus.org::4ec86808-edb7-4233-a82b-d05f30c09d86" providerId="AD" clId="Web-{335A95D8-6E4F-8114-85A1-74293D3F78CB}" dt="2023-10-05T19:41:42.261" v="133" actId="20577"/>
          <ac:spMkLst>
            <pc:docMk/>
            <pc:sldMk cId="1833233073" sldId="3689"/>
            <ac:spMk id="10" creationId="{5A50F5ED-CA48-818E-5CB7-87474A1E2B53}"/>
          </ac:spMkLst>
        </pc:spChg>
      </pc:sldChg>
    </pc:docChg>
  </pc:docChgLst>
  <pc:docChgLst>
    <pc:chgData name="Kristin Cowgill" userId="4ec86808-edb7-4233-a82b-d05f30c09d86" providerId="ADAL" clId="{BBBA9AEA-A6D3-4ED8-AE4A-367CB699F424}"/>
    <pc:docChg chg="undo redo custSel addSld delSld modSld sldOrd">
      <pc:chgData name="Kristin Cowgill" userId="4ec86808-edb7-4233-a82b-d05f30c09d86" providerId="ADAL" clId="{BBBA9AEA-A6D3-4ED8-AE4A-367CB699F424}" dt="2023-11-13T18:19:38.043" v="3231"/>
      <pc:docMkLst>
        <pc:docMk/>
      </pc:docMkLst>
      <pc:sldChg chg="addSp delSp modSp add del mod modNotesTx">
        <pc:chgData name="Kristin Cowgill" userId="4ec86808-edb7-4233-a82b-d05f30c09d86" providerId="ADAL" clId="{BBBA9AEA-A6D3-4ED8-AE4A-367CB699F424}" dt="2023-11-13T18:19:04.130" v="3228" actId="6549"/>
        <pc:sldMkLst>
          <pc:docMk/>
          <pc:sldMk cId="1537410957" sldId="3602"/>
        </pc:sldMkLst>
        <pc:spChg chg="add mod">
          <ac:chgData name="Kristin Cowgill" userId="4ec86808-edb7-4233-a82b-d05f30c09d86" providerId="ADAL" clId="{BBBA9AEA-A6D3-4ED8-AE4A-367CB699F424}" dt="2023-10-02T15:58:15.575" v="1577" actId="6549"/>
          <ac:spMkLst>
            <pc:docMk/>
            <pc:sldMk cId="1537410957" sldId="3602"/>
            <ac:spMk id="4" creationId="{BCAC626E-D522-2737-291F-E9D1BF265E33}"/>
          </ac:spMkLst>
        </pc:spChg>
        <pc:picChg chg="add mod">
          <ac:chgData name="Kristin Cowgill" userId="4ec86808-edb7-4233-a82b-d05f30c09d86" providerId="ADAL" clId="{BBBA9AEA-A6D3-4ED8-AE4A-367CB699F424}" dt="2023-10-02T15:56:25.584" v="1524" actId="1076"/>
          <ac:picMkLst>
            <pc:docMk/>
            <pc:sldMk cId="1537410957" sldId="3602"/>
            <ac:picMk id="3" creationId="{4429B551-34D1-3A72-707E-5021800F3BAD}"/>
          </ac:picMkLst>
        </pc:picChg>
        <pc:picChg chg="mod">
          <ac:chgData name="Kristin Cowgill" userId="4ec86808-edb7-4233-a82b-d05f30c09d86" providerId="ADAL" clId="{BBBA9AEA-A6D3-4ED8-AE4A-367CB699F424}" dt="2023-10-02T15:56:23.287" v="1523" actId="1076"/>
          <ac:picMkLst>
            <pc:docMk/>
            <pc:sldMk cId="1537410957" sldId="3602"/>
            <ac:picMk id="5" creationId="{85803BCF-412A-DDFB-574A-89CFB4548912}"/>
          </ac:picMkLst>
        </pc:picChg>
        <pc:picChg chg="del">
          <ac:chgData name="Kristin Cowgill" userId="4ec86808-edb7-4233-a82b-d05f30c09d86" providerId="ADAL" clId="{BBBA9AEA-A6D3-4ED8-AE4A-367CB699F424}" dt="2023-09-29T18:59:25.553" v="1425" actId="478"/>
          <ac:picMkLst>
            <pc:docMk/>
            <pc:sldMk cId="1537410957" sldId="3602"/>
            <ac:picMk id="9" creationId="{1848C0AC-674B-1CE7-AE94-69E4015C65BB}"/>
          </ac:picMkLst>
        </pc:picChg>
        <pc:picChg chg="del">
          <ac:chgData name="Kristin Cowgill" userId="4ec86808-edb7-4233-a82b-d05f30c09d86" providerId="ADAL" clId="{BBBA9AEA-A6D3-4ED8-AE4A-367CB699F424}" dt="2023-09-29T18:59:27.720" v="1426" actId="478"/>
          <ac:picMkLst>
            <pc:docMk/>
            <pc:sldMk cId="1537410957" sldId="3602"/>
            <ac:picMk id="11" creationId="{C7F18E96-93FE-E320-88DA-43D6587766D2}"/>
          </ac:picMkLst>
        </pc:picChg>
      </pc:sldChg>
      <pc:sldChg chg="addSp delSp modSp mod">
        <pc:chgData name="Kristin Cowgill" userId="4ec86808-edb7-4233-a82b-d05f30c09d86" providerId="ADAL" clId="{BBBA9AEA-A6D3-4ED8-AE4A-367CB699F424}" dt="2023-09-29T15:56:26.825" v="30" actId="1076"/>
        <pc:sldMkLst>
          <pc:docMk/>
          <pc:sldMk cId="429900696" sldId="3636"/>
        </pc:sldMkLst>
        <pc:picChg chg="add mod">
          <ac:chgData name="Kristin Cowgill" userId="4ec86808-edb7-4233-a82b-d05f30c09d86" providerId="ADAL" clId="{BBBA9AEA-A6D3-4ED8-AE4A-367CB699F424}" dt="2023-09-29T15:36:23.933" v="8" actId="1076"/>
          <ac:picMkLst>
            <pc:docMk/>
            <pc:sldMk cId="429900696" sldId="3636"/>
            <ac:picMk id="3" creationId="{85474057-B87B-9E2F-794E-77CF5BB4CB12}"/>
          </ac:picMkLst>
        </pc:picChg>
        <pc:picChg chg="del">
          <ac:chgData name="Kristin Cowgill" userId="4ec86808-edb7-4233-a82b-d05f30c09d86" providerId="ADAL" clId="{BBBA9AEA-A6D3-4ED8-AE4A-367CB699F424}" dt="2023-09-29T15:55:44.443" v="26" actId="478"/>
          <ac:picMkLst>
            <pc:docMk/>
            <pc:sldMk cId="429900696" sldId="3636"/>
            <ac:picMk id="6" creationId="{0238B909-CA25-DEEC-64B8-F891D48B8E1D}"/>
          </ac:picMkLst>
        </pc:picChg>
        <pc:picChg chg="add mod">
          <ac:chgData name="Kristin Cowgill" userId="4ec86808-edb7-4233-a82b-d05f30c09d86" providerId="ADAL" clId="{BBBA9AEA-A6D3-4ED8-AE4A-367CB699F424}" dt="2023-09-29T15:56:26.825" v="30" actId="1076"/>
          <ac:picMkLst>
            <pc:docMk/>
            <pc:sldMk cId="429900696" sldId="3636"/>
            <ac:picMk id="7" creationId="{BCD18FA8-0A3C-C3B3-2D89-7D3BEBBA192B}"/>
          </ac:picMkLst>
        </pc:picChg>
        <pc:picChg chg="del">
          <ac:chgData name="Kristin Cowgill" userId="4ec86808-edb7-4233-a82b-d05f30c09d86" providerId="ADAL" clId="{BBBA9AEA-A6D3-4ED8-AE4A-367CB699F424}" dt="2023-09-29T15:35:39.276" v="0" actId="478"/>
          <ac:picMkLst>
            <pc:docMk/>
            <pc:sldMk cId="429900696" sldId="3636"/>
            <ac:picMk id="13" creationId="{C8B54B12-FFAC-11DF-8FD0-4A7ECFE41BE5}"/>
          </ac:picMkLst>
        </pc:picChg>
      </pc:sldChg>
      <pc:sldChg chg="del">
        <pc:chgData name="Kristin Cowgill" userId="4ec86808-edb7-4233-a82b-d05f30c09d86" providerId="ADAL" clId="{BBBA9AEA-A6D3-4ED8-AE4A-367CB699F424}" dt="2023-09-29T15:50:12.859" v="10" actId="47"/>
        <pc:sldMkLst>
          <pc:docMk/>
          <pc:sldMk cId="3175431526" sldId="3637"/>
        </pc:sldMkLst>
      </pc:sldChg>
      <pc:sldChg chg="addSp delSp modSp mod">
        <pc:chgData name="Kristin Cowgill" userId="4ec86808-edb7-4233-a82b-d05f30c09d86" providerId="ADAL" clId="{BBBA9AEA-A6D3-4ED8-AE4A-367CB699F424}" dt="2023-09-29T15:55:13.966" v="25" actId="1076"/>
        <pc:sldMkLst>
          <pc:docMk/>
          <pc:sldMk cId="1510897147" sldId="3638"/>
        </pc:sldMkLst>
        <pc:picChg chg="del">
          <ac:chgData name="Kristin Cowgill" userId="4ec86808-edb7-4233-a82b-d05f30c09d86" providerId="ADAL" clId="{BBBA9AEA-A6D3-4ED8-AE4A-367CB699F424}" dt="2023-09-29T15:53:31.257" v="12" actId="478"/>
          <ac:picMkLst>
            <pc:docMk/>
            <pc:sldMk cId="1510897147" sldId="3638"/>
            <ac:picMk id="3" creationId="{509CC1A9-C8F6-42EC-2C21-F498CF0988C8}"/>
          </ac:picMkLst>
        </pc:picChg>
        <pc:picChg chg="del">
          <ac:chgData name="Kristin Cowgill" userId="4ec86808-edb7-4233-a82b-d05f30c09d86" providerId="ADAL" clId="{BBBA9AEA-A6D3-4ED8-AE4A-367CB699F424}" dt="2023-09-29T15:54:09.029" v="16" actId="478"/>
          <ac:picMkLst>
            <pc:docMk/>
            <pc:sldMk cId="1510897147" sldId="3638"/>
            <ac:picMk id="5" creationId="{A5FFB947-ED84-44AF-E88C-1A9321C35EC0}"/>
          </ac:picMkLst>
        </pc:picChg>
        <pc:picChg chg="add mod">
          <ac:chgData name="Kristin Cowgill" userId="4ec86808-edb7-4233-a82b-d05f30c09d86" providerId="ADAL" clId="{BBBA9AEA-A6D3-4ED8-AE4A-367CB699F424}" dt="2023-09-29T15:53:38.349" v="15" actId="1076"/>
          <ac:picMkLst>
            <pc:docMk/>
            <pc:sldMk cId="1510897147" sldId="3638"/>
            <ac:picMk id="6" creationId="{A90D4388-C465-4A5B-5D41-5812C3CE4F53}"/>
          </ac:picMkLst>
        </pc:picChg>
        <pc:picChg chg="del">
          <ac:chgData name="Kristin Cowgill" userId="4ec86808-edb7-4233-a82b-d05f30c09d86" providerId="ADAL" clId="{BBBA9AEA-A6D3-4ED8-AE4A-367CB699F424}" dt="2023-09-29T15:55:03.349" v="20" actId="478"/>
          <ac:picMkLst>
            <pc:docMk/>
            <pc:sldMk cId="1510897147" sldId="3638"/>
            <ac:picMk id="7" creationId="{17F2A8C9-D181-6DD5-CCDD-25C0A35332E0}"/>
          </ac:picMkLst>
        </pc:picChg>
        <pc:picChg chg="add mod">
          <ac:chgData name="Kristin Cowgill" userId="4ec86808-edb7-4233-a82b-d05f30c09d86" providerId="ADAL" clId="{BBBA9AEA-A6D3-4ED8-AE4A-367CB699F424}" dt="2023-09-29T15:54:17.663" v="19" actId="1076"/>
          <ac:picMkLst>
            <pc:docMk/>
            <pc:sldMk cId="1510897147" sldId="3638"/>
            <ac:picMk id="10" creationId="{C92DBD89-A462-B2BB-E7D7-7D0951314453}"/>
          </ac:picMkLst>
        </pc:picChg>
        <pc:picChg chg="add mod">
          <ac:chgData name="Kristin Cowgill" userId="4ec86808-edb7-4233-a82b-d05f30c09d86" providerId="ADAL" clId="{BBBA9AEA-A6D3-4ED8-AE4A-367CB699F424}" dt="2023-09-29T15:55:13.966" v="25" actId="1076"/>
          <ac:picMkLst>
            <pc:docMk/>
            <pc:sldMk cId="1510897147" sldId="3638"/>
            <ac:picMk id="13" creationId="{424B85C7-1B5A-F39D-2A89-D2543EAD074D}"/>
          </ac:picMkLst>
        </pc:picChg>
      </pc:sldChg>
      <pc:sldChg chg="addSp delSp modSp mod">
        <pc:chgData name="Kristin Cowgill" userId="4ec86808-edb7-4233-a82b-d05f30c09d86" providerId="ADAL" clId="{BBBA9AEA-A6D3-4ED8-AE4A-367CB699F424}" dt="2023-09-29T16:37:40.142" v="469" actId="20577"/>
        <pc:sldMkLst>
          <pc:docMk/>
          <pc:sldMk cId="3461327152" sldId="3639"/>
        </pc:sldMkLst>
        <pc:spChg chg="mod">
          <ac:chgData name="Kristin Cowgill" userId="4ec86808-edb7-4233-a82b-d05f30c09d86" providerId="ADAL" clId="{BBBA9AEA-A6D3-4ED8-AE4A-367CB699F424}" dt="2023-09-29T16:13:17.120" v="429" actId="20577"/>
          <ac:spMkLst>
            <pc:docMk/>
            <pc:sldMk cId="3461327152" sldId="3639"/>
            <ac:spMk id="5" creationId="{BB759353-B0D8-27CD-54EF-3E4F78793DB8}"/>
          </ac:spMkLst>
        </pc:spChg>
        <pc:spChg chg="mod">
          <ac:chgData name="Kristin Cowgill" userId="4ec86808-edb7-4233-a82b-d05f30c09d86" providerId="ADAL" clId="{BBBA9AEA-A6D3-4ED8-AE4A-367CB699F424}" dt="2023-09-29T16:37:40.142" v="469" actId="20577"/>
          <ac:spMkLst>
            <pc:docMk/>
            <pc:sldMk cId="3461327152" sldId="3639"/>
            <ac:spMk id="12" creationId="{24A838A4-4C8E-B1D6-FFC0-870F952FF338}"/>
          </ac:spMkLst>
        </pc:spChg>
        <pc:spChg chg="mod">
          <ac:chgData name="Kristin Cowgill" userId="4ec86808-edb7-4233-a82b-d05f30c09d86" providerId="ADAL" clId="{BBBA9AEA-A6D3-4ED8-AE4A-367CB699F424}" dt="2023-09-29T16:37:09.322" v="463" actId="1076"/>
          <ac:spMkLst>
            <pc:docMk/>
            <pc:sldMk cId="3461327152" sldId="3639"/>
            <ac:spMk id="13" creationId="{01BA8275-DCCA-A741-5802-541332582B0E}"/>
          </ac:spMkLst>
        </pc:spChg>
        <pc:spChg chg="mod">
          <ac:chgData name="Kristin Cowgill" userId="4ec86808-edb7-4233-a82b-d05f30c09d86" providerId="ADAL" clId="{BBBA9AEA-A6D3-4ED8-AE4A-367CB699F424}" dt="2023-09-29T16:37:00.553" v="462" actId="14100"/>
          <ac:spMkLst>
            <pc:docMk/>
            <pc:sldMk cId="3461327152" sldId="3639"/>
            <ac:spMk id="21" creationId="{CAAA7346-55D0-A32B-B5B4-45DAEFE8D6A7}"/>
          </ac:spMkLst>
        </pc:spChg>
        <pc:picChg chg="add del mod">
          <ac:chgData name="Kristin Cowgill" userId="4ec86808-edb7-4233-a82b-d05f30c09d86" providerId="ADAL" clId="{BBBA9AEA-A6D3-4ED8-AE4A-367CB699F424}" dt="2023-09-29T16:15:50.823" v="449" actId="478"/>
          <ac:picMkLst>
            <pc:docMk/>
            <pc:sldMk cId="3461327152" sldId="3639"/>
            <ac:picMk id="3" creationId="{569DBE9A-0A87-60DD-BAAA-0FF6153E4C27}"/>
          </ac:picMkLst>
        </pc:picChg>
        <pc:picChg chg="add mod">
          <ac:chgData name="Kristin Cowgill" userId="4ec86808-edb7-4233-a82b-d05f30c09d86" providerId="ADAL" clId="{BBBA9AEA-A6D3-4ED8-AE4A-367CB699F424}" dt="2023-09-29T16:37:24.396" v="467" actId="1076"/>
          <ac:picMkLst>
            <pc:docMk/>
            <pc:sldMk cId="3461327152" sldId="3639"/>
            <ac:picMk id="8" creationId="{9CE0A3E7-0F8F-FED8-B3AF-C6050B31386E}"/>
          </ac:picMkLst>
        </pc:picChg>
        <pc:picChg chg="mod">
          <ac:chgData name="Kristin Cowgill" userId="4ec86808-edb7-4233-a82b-d05f30c09d86" providerId="ADAL" clId="{BBBA9AEA-A6D3-4ED8-AE4A-367CB699F424}" dt="2023-09-29T16:37:09.322" v="463" actId="1076"/>
          <ac:picMkLst>
            <pc:docMk/>
            <pc:sldMk cId="3461327152" sldId="3639"/>
            <ac:picMk id="14" creationId="{EFB0F00F-7274-11C1-7701-2436B2F0F1F9}"/>
          </ac:picMkLst>
        </pc:picChg>
        <pc:picChg chg="mod">
          <ac:chgData name="Kristin Cowgill" userId="4ec86808-edb7-4233-a82b-d05f30c09d86" providerId="ADAL" clId="{BBBA9AEA-A6D3-4ED8-AE4A-367CB699F424}" dt="2023-09-29T16:37:09.322" v="463" actId="1076"/>
          <ac:picMkLst>
            <pc:docMk/>
            <pc:sldMk cId="3461327152" sldId="3639"/>
            <ac:picMk id="15" creationId="{45689659-C009-9BDE-6436-D0CF8F050364}"/>
          </ac:picMkLst>
        </pc:picChg>
        <pc:picChg chg="del">
          <ac:chgData name="Kristin Cowgill" userId="4ec86808-edb7-4233-a82b-d05f30c09d86" providerId="ADAL" clId="{BBBA9AEA-A6D3-4ED8-AE4A-367CB699F424}" dt="2023-09-29T16:13:56.130" v="439" actId="478"/>
          <ac:picMkLst>
            <pc:docMk/>
            <pc:sldMk cId="3461327152" sldId="3639"/>
            <ac:picMk id="19" creationId="{4FDF957D-A974-C0D3-A925-D7C3C58F25F1}"/>
          </ac:picMkLst>
        </pc:picChg>
        <pc:cxnChg chg="mod">
          <ac:chgData name="Kristin Cowgill" userId="4ec86808-edb7-4233-a82b-d05f30c09d86" providerId="ADAL" clId="{BBBA9AEA-A6D3-4ED8-AE4A-367CB699F424}" dt="2023-09-29T16:37:09.322" v="463" actId="1076"/>
          <ac:cxnSpMkLst>
            <pc:docMk/>
            <pc:sldMk cId="3461327152" sldId="3639"/>
            <ac:cxnSpMk id="16" creationId="{C6AA2CED-B0A3-C097-163D-BAD14BD8EE50}"/>
          </ac:cxnSpMkLst>
        </pc:cxnChg>
      </pc:sldChg>
      <pc:sldChg chg="addSp delSp modSp mod ord">
        <pc:chgData name="Kristin Cowgill" userId="4ec86808-edb7-4233-a82b-d05f30c09d86" providerId="ADAL" clId="{BBBA9AEA-A6D3-4ED8-AE4A-367CB699F424}" dt="2023-10-10T21:13:26.143" v="3216"/>
        <pc:sldMkLst>
          <pc:docMk/>
          <pc:sldMk cId="2198183856" sldId="3640"/>
        </pc:sldMkLst>
        <pc:spChg chg="mod">
          <ac:chgData name="Kristin Cowgill" userId="4ec86808-edb7-4233-a82b-d05f30c09d86" providerId="ADAL" clId="{BBBA9AEA-A6D3-4ED8-AE4A-367CB699F424}" dt="2023-10-10T21:11:24.892" v="3199" actId="1076"/>
          <ac:spMkLst>
            <pc:docMk/>
            <pc:sldMk cId="2198183856" sldId="3640"/>
            <ac:spMk id="2" creationId="{BBF7F375-1262-27EE-2D90-C5ACD3BDF46D}"/>
          </ac:spMkLst>
        </pc:spChg>
        <pc:spChg chg="mod">
          <ac:chgData name="Kristin Cowgill" userId="4ec86808-edb7-4233-a82b-d05f30c09d86" providerId="ADAL" clId="{BBBA9AEA-A6D3-4ED8-AE4A-367CB699F424}" dt="2023-10-10T21:11:26.837" v="3207"/>
          <ac:spMkLst>
            <pc:docMk/>
            <pc:sldMk cId="2198183856" sldId="3640"/>
            <ac:spMk id="7" creationId="{ED67EF8B-2DA2-F693-300E-36EC2957F208}"/>
          </ac:spMkLst>
        </pc:spChg>
        <pc:spChg chg="mod">
          <ac:chgData name="Kristin Cowgill" userId="4ec86808-edb7-4233-a82b-d05f30c09d86" providerId="ADAL" clId="{BBBA9AEA-A6D3-4ED8-AE4A-367CB699F424}" dt="2023-10-10T21:06:00.869" v="3173" actId="1076"/>
          <ac:spMkLst>
            <pc:docMk/>
            <pc:sldMk cId="2198183856" sldId="3640"/>
            <ac:spMk id="8" creationId="{F5526520-6C44-B1EE-AC3C-794675893775}"/>
          </ac:spMkLst>
        </pc:spChg>
        <pc:spChg chg="mod">
          <ac:chgData name="Kristin Cowgill" userId="4ec86808-edb7-4233-a82b-d05f30c09d86" providerId="ADAL" clId="{BBBA9AEA-A6D3-4ED8-AE4A-367CB699F424}" dt="2023-10-10T21:11:24.892" v="3199" actId="1076"/>
          <ac:spMkLst>
            <pc:docMk/>
            <pc:sldMk cId="2198183856" sldId="3640"/>
            <ac:spMk id="13" creationId="{01BA8275-DCCA-A741-5802-541332582B0E}"/>
          </ac:spMkLst>
        </pc:spChg>
        <pc:spChg chg="mod">
          <ac:chgData name="Kristin Cowgill" userId="4ec86808-edb7-4233-a82b-d05f30c09d86" providerId="ADAL" clId="{BBBA9AEA-A6D3-4ED8-AE4A-367CB699F424}" dt="2023-10-10T21:11:24.892" v="3199" actId="1076"/>
          <ac:spMkLst>
            <pc:docMk/>
            <pc:sldMk cId="2198183856" sldId="3640"/>
            <ac:spMk id="27" creationId="{573249F8-77CB-3E83-768D-4E0CDFF35A23}"/>
          </ac:spMkLst>
        </pc:spChg>
        <pc:picChg chg="add del mod">
          <ac:chgData name="Kristin Cowgill" userId="4ec86808-edb7-4233-a82b-d05f30c09d86" providerId="ADAL" clId="{BBBA9AEA-A6D3-4ED8-AE4A-367CB699F424}" dt="2023-10-10T21:06:12.187" v="3174" actId="478"/>
          <ac:picMkLst>
            <pc:docMk/>
            <pc:sldMk cId="2198183856" sldId="3640"/>
            <ac:picMk id="6" creationId="{DF640905-CA33-9BA1-797E-3567627ABC36}"/>
          </ac:picMkLst>
        </pc:picChg>
        <pc:picChg chg="add del mod modCrop">
          <ac:chgData name="Kristin Cowgill" userId="4ec86808-edb7-4233-a82b-d05f30c09d86" providerId="ADAL" clId="{BBBA9AEA-A6D3-4ED8-AE4A-367CB699F424}" dt="2023-10-10T21:12:40.100" v="3215" actId="478"/>
          <ac:picMkLst>
            <pc:docMk/>
            <pc:sldMk cId="2198183856" sldId="3640"/>
            <ac:picMk id="9" creationId="{01626AB6-470E-C6FA-F09E-C795638C9A18}"/>
          </ac:picMkLst>
        </pc:picChg>
        <pc:picChg chg="add del mod modCrop">
          <ac:chgData name="Kristin Cowgill" userId="4ec86808-edb7-4233-a82b-d05f30c09d86" providerId="ADAL" clId="{BBBA9AEA-A6D3-4ED8-AE4A-367CB699F424}" dt="2023-10-10T21:11:29.080" v="3213" actId="22"/>
          <ac:picMkLst>
            <pc:docMk/>
            <pc:sldMk cId="2198183856" sldId="3640"/>
            <ac:picMk id="11" creationId="{6FE83AEC-74A8-3783-B47B-32C184185C97}"/>
          </ac:picMkLst>
        </pc:picChg>
        <pc:picChg chg="add mod">
          <ac:chgData name="Kristin Cowgill" userId="4ec86808-edb7-4233-a82b-d05f30c09d86" providerId="ADAL" clId="{BBBA9AEA-A6D3-4ED8-AE4A-367CB699F424}" dt="2023-10-10T21:13:26.143" v="3216"/>
          <ac:picMkLst>
            <pc:docMk/>
            <pc:sldMk cId="2198183856" sldId="3640"/>
            <ac:picMk id="12" creationId="{FA703FB5-EC27-D22A-B1DD-DE1536BBFC34}"/>
          </ac:picMkLst>
        </pc:picChg>
        <pc:picChg chg="mod">
          <ac:chgData name="Kristin Cowgill" userId="4ec86808-edb7-4233-a82b-d05f30c09d86" providerId="ADAL" clId="{BBBA9AEA-A6D3-4ED8-AE4A-367CB699F424}" dt="2023-10-10T21:11:24.892" v="3199" actId="1076"/>
          <ac:picMkLst>
            <pc:docMk/>
            <pc:sldMk cId="2198183856" sldId="3640"/>
            <ac:picMk id="14" creationId="{EFB0F00F-7274-11C1-7701-2436B2F0F1F9}"/>
          </ac:picMkLst>
        </pc:picChg>
        <pc:picChg chg="mod">
          <ac:chgData name="Kristin Cowgill" userId="4ec86808-edb7-4233-a82b-d05f30c09d86" providerId="ADAL" clId="{BBBA9AEA-A6D3-4ED8-AE4A-367CB699F424}" dt="2023-10-10T21:11:24.892" v="3199" actId="1076"/>
          <ac:picMkLst>
            <pc:docMk/>
            <pc:sldMk cId="2198183856" sldId="3640"/>
            <ac:picMk id="15" creationId="{45689659-C009-9BDE-6436-D0CF8F050364}"/>
          </ac:picMkLst>
        </pc:picChg>
        <pc:picChg chg="del">
          <ac:chgData name="Kristin Cowgill" userId="4ec86808-edb7-4233-a82b-d05f30c09d86" providerId="ADAL" clId="{BBBA9AEA-A6D3-4ED8-AE4A-367CB699F424}" dt="2023-09-29T16:10:21.871" v="349" actId="478"/>
          <ac:picMkLst>
            <pc:docMk/>
            <pc:sldMk cId="2198183856" sldId="3640"/>
            <ac:picMk id="26" creationId="{8CCFFBC5-CF69-8647-34EA-789CA44CB6C2}"/>
          </ac:picMkLst>
        </pc:picChg>
        <pc:cxnChg chg="mod">
          <ac:chgData name="Kristin Cowgill" userId="4ec86808-edb7-4233-a82b-d05f30c09d86" providerId="ADAL" clId="{BBBA9AEA-A6D3-4ED8-AE4A-367CB699F424}" dt="2023-10-10T21:11:24.892" v="3199" actId="1076"/>
          <ac:cxnSpMkLst>
            <pc:docMk/>
            <pc:sldMk cId="2198183856" sldId="3640"/>
            <ac:cxnSpMk id="16" creationId="{C6AA2CED-B0A3-C097-163D-BAD14BD8EE50}"/>
          </ac:cxnSpMkLst>
        </pc:cxnChg>
      </pc:sldChg>
      <pc:sldChg chg="del">
        <pc:chgData name="Kristin Cowgill" userId="4ec86808-edb7-4233-a82b-d05f30c09d86" providerId="ADAL" clId="{BBBA9AEA-A6D3-4ED8-AE4A-367CB699F424}" dt="2023-09-29T16:45:19.933" v="657" actId="47"/>
        <pc:sldMkLst>
          <pc:docMk/>
          <pc:sldMk cId="3577356288" sldId="3641"/>
        </pc:sldMkLst>
      </pc:sldChg>
      <pc:sldChg chg="del">
        <pc:chgData name="Kristin Cowgill" userId="4ec86808-edb7-4233-a82b-d05f30c09d86" providerId="ADAL" clId="{BBBA9AEA-A6D3-4ED8-AE4A-367CB699F424}" dt="2023-09-29T16:45:21.157" v="658" actId="47"/>
        <pc:sldMkLst>
          <pc:docMk/>
          <pc:sldMk cId="1684003679" sldId="3642"/>
        </pc:sldMkLst>
      </pc:sldChg>
      <pc:sldChg chg="del">
        <pc:chgData name="Kristin Cowgill" userId="4ec86808-edb7-4233-a82b-d05f30c09d86" providerId="ADAL" clId="{BBBA9AEA-A6D3-4ED8-AE4A-367CB699F424}" dt="2023-09-29T16:45:21.977" v="659" actId="47"/>
        <pc:sldMkLst>
          <pc:docMk/>
          <pc:sldMk cId="651041227" sldId="3643"/>
        </pc:sldMkLst>
      </pc:sldChg>
      <pc:sldChg chg="del">
        <pc:chgData name="Kristin Cowgill" userId="4ec86808-edb7-4233-a82b-d05f30c09d86" providerId="ADAL" clId="{BBBA9AEA-A6D3-4ED8-AE4A-367CB699F424}" dt="2023-09-29T16:45:22.922" v="660" actId="47"/>
        <pc:sldMkLst>
          <pc:docMk/>
          <pc:sldMk cId="2908646260" sldId="3644"/>
        </pc:sldMkLst>
      </pc:sldChg>
      <pc:sldChg chg="del">
        <pc:chgData name="Kristin Cowgill" userId="4ec86808-edb7-4233-a82b-d05f30c09d86" providerId="ADAL" clId="{BBBA9AEA-A6D3-4ED8-AE4A-367CB699F424}" dt="2023-09-29T16:45:28.637" v="661" actId="47"/>
        <pc:sldMkLst>
          <pc:docMk/>
          <pc:sldMk cId="1264534833" sldId="3645"/>
        </pc:sldMkLst>
      </pc:sldChg>
      <pc:sldChg chg="del">
        <pc:chgData name="Kristin Cowgill" userId="4ec86808-edb7-4233-a82b-d05f30c09d86" providerId="ADAL" clId="{BBBA9AEA-A6D3-4ED8-AE4A-367CB699F424}" dt="2023-09-29T16:45:29.393" v="662" actId="47"/>
        <pc:sldMkLst>
          <pc:docMk/>
          <pc:sldMk cId="4030696134" sldId="3646"/>
        </pc:sldMkLst>
      </pc:sldChg>
      <pc:sldChg chg="del">
        <pc:chgData name="Kristin Cowgill" userId="4ec86808-edb7-4233-a82b-d05f30c09d86" providerId="ADAL" clId="{BBBA9AEA-A6D3-4ED8-AE4A-367CB699F424}" dt="2023-09-29T16:45:30.406" v="663" actId="47"/>
        <pc:sldMkLst>
          <pc:docMk/>
          <pc:sldMk cId="641612829" sldId="3647"/>
        </pc:sldMkLst>
      </pc:sldChg>
      <pc:sldChg chg="addSp delSp modSp mod">
        <pc:chgData name="Kristin Cowgill" userId="4ec86808-edb7-4233-a82b-d05f30c09d86" providerId="ADAL" clId="{BBBA9AEA-A6D3-4ED8-AE4A-367CB699F424}" dt="2023-09-29T16:48:07.702" v="683" actId="1076"/>
        <pc:sldMkLst>
          <pc:docMk/>
          <pc:sldMk cId="2384725438" sldId="3648"/>
        </pc:sldMkLst>
        <pc:picChg chg="add mod">
          <ac:chgData name="Kristin Cowgill" userId="4ec86808-edb7-4233-a82b-d05f30c09d86" providerId="ADAL" clId="{BBBA9AEA-A6D3-4ED8-AE4A-367CB699F424}" dt="2023-09-29T16:46:20.897" v="668" actId="1076"/>
          <ac:picMkLst>
            <pc:docMk/>
            <pc:sldMk cId="2384725438" sldId="3648"/>
            <ac:picMk id="3" creationId="{E22E34F8-1C47-D540-BAA8-12153F745648}"/>
          </ac:picMkLst>
        </pc:picChg>
        <pc:picChg chg="del">
          <ac:chgData name="Kristin Cowgill" userId="4ec86808-edb7-4233-a82b-d05f30c09d86" providerId="ADAL" clId="{BBBA9AEA-A6D3-4ED8-AE4A-367CB699F424}" dt="2023-09-29T16:47:02.610" v="669" actId="478"/>
          <ac:picMkLst>
            <pc:docMk/>
            <pc:sldMk cId="2384725438" sldId="3648"/>
            <ac:picMk id="6" creationId="{1470FFE2-D961-9169-CF69-B26AC2022C4F}"/>
          </ac:picMkLst>
        </pc:picChg>
        <pc:picChg chg="add mod">
          <ac:chgData name="Kristin Cowgill" userId="4ec86808-edb7-4233-a82b-d05f30c09d86" providerId="ADAL" clId="{BBBA9AEA-A6D3-4ED8-AE4A-367CB699F424}" dt="2023-09-29T16:47:13.968" v="674" actId="1076"/>
          <ac:picMkLst>
            <pc:docMk/>
            <pc:sldMk cId="2384725438" sldId="3648"/>
            <ac:picMk id="7" creationId="{9959F78F-103D-ACD2-21EB-C918C8CF620E}"/>
          </ac:picMkLst>
        </pc:picChg>
        <pc:picChg chg="del">
          <ac:chgData name="Kristin Cowgill" userId="4ec86808-edb7-4233-a82b-d05f30c09d86" providerId="ADAL" clId="{BBBA9AEA-A6D3-4ED8-AE4A-367CB699F424}" dt="2023-09-29T16:47:44.092" v="675" actId="478"/>
          <ac:picMkLst>
            <pc:docMk/>
            <pc:sldMk cId="2384725438" sldId="3648"/>
            <ac:picMk id="10" creationId="{299251DA-66DA-B5BD-3DC0-17F3E612C8AF}"/>
          </ac:picMkLst>
        </pc:picChg>
        <pc:picChg chg="add mod">
          <ac:chgData name="Kristin Cowgill" userId="4ec86808-edb7-4233-a82b-d05f30c09d86" providerId="ADAL" clId="{BBBA9AEA-A6D3-4ED8-AE4A-367CB699F424}" dt="2023-09-29T16:48:07.702" v="683" actId="1076"/>
          <ac:picMkLst>
            <pc:docMk/>
            <pc:sldMk cId="2384725438" sldId="3648"/>
            <ac:picMk id="12" creationId="{BC03E3F3-BCCB-410A-BB95-DD61DFE2D565}"/>
          </ac:picMkLst>
        </pc:picChg>
        <pc:picChg chg="del">
          <ac:chgData name="Kristin Cowgill" userId="4ec86808-edb7-4233-a82b-d05f30c09d86" providerId="ADAL" clId="{BBBA9AEA-A6D3-4ED8-AE4A-367CB699F424}" dt="2023-09-29T16:45:50.821" v="665" actId="478"/>
          <ac:picMkLst>
            <pc:docMk/>
            <pc:sldMk cId="2384725438" sldId="3648"/>
            <ac:picMk id="13" creationId="{BE75DF88-6DA9-C0FF-137E-2D515D735A7A}"/>
          </ac:picMkLst>
        </pc:picChg>
      </pc:sldChg>
      <pc:sldChg chg="addSp delSp modSp mod">
        <pc:chgData name="Kristin Cowgill" userId="4ec86808-edb7-4233-a82b-d05f30c09d86" providerId="ADAL" clId="{BBBA9AEA-A6D3-4ED8-AE4A-367CB699F424}" dt="2023-11-03T19:45:25.918" v="3218" actId="1076"/>
        <pc:sldMkLst>
          <pc:docMk/>
          <pc:sldMk cId="2115760888" sldId="3649"/>
        </pc:sldMkLst>
        <pc:spChg chg="mod">
          <ac:chgData name="Kristin Cowgill" userId="4ec86808-edb7-4233-a82b-d05f30c09d86" providerId="ADAL" clId="{BBBA9AEA-A6D3-4ED8-AE4A-367CB699F424}" dt="2023-10-02T16:04:46.727" v="1616" actId="14100"/>
          <ac:spMkLst>
            <pc:docMk/>
            <pc:sldMk cId="2115760888" sldId="3649"/>
            <ac:spMk id="3" creationId="{AE635115-A255-7FAF-8043-AB1F4E1BB137}"/>
          </ac:spMkLst>
        </pc:spChg>
        <pc:spChg chg="add mod">
          <ac:chgData name="Kristin Cowgill" userId="4ec86808-edb7-4233-a82b-d05f30c09d86" providerId="ADAL" clId="{BBBA9AEA-A6D3-4ED8-AE4A-367CB699F424}" dt="2023-10-02T16:06:54.294" v="1727" actId="1076"/>
          <ac:spMkLst>
            <pc:docMk/>
            <pc:sldMk cId="2115760888" sldId="3649"/>
            <ac:spMk id="5" creationId="{D6CE1158-8FCA-1014-3C36-75CB6230B324}"/>
          </ac:spMkLst>
        </pc:spChg>
        <pc:spChg chg="mod">
          <ac:chgData name="Kristin Cowgill" userId="4ec86808-edb7-4233-a82b-d05f30c09d86" providerId="ADAL" clId="{BBBA9AEA-A6D3-4ED8-AE4A-367CB699F424}" dt="2023-10-02T15:59:29.894" v="1615" actId="20577"/>
          <ac:spMkLst>
            <pc:docMk/>
            <pc:sldMk cId="2115760888" sldId="3649"/>
            <ac:spMk id="8" creationId="{31E1936C-DE4B-35AE-B744-F49F371020CE}"/>
          </ac:spMkLst>
        </pc:spChg>
        <pc:spChg chg="del">
          <ac:chgData name="Kristin Cowgill" userId="4ec86808-edb7-4233-a82b-d05f30c09d86" providerId="ADAL" clId="{BBBA9AEA-A6D3-4ED8-AE4A-367CB699F424}" dt="2023-10-02T15:59:19.427" v="1578" actId="478"/>
          <ac:spMkLst>
            <pc:docMk/>
            <pc:sldMk cId="2115760888" sldId="3649"/>
            <ac:spMk id="21" creationId="{7616D833-2A27-1884-E0FA-8EE0DD1C8C42}"/>
          </ac:spMkLst>
        </pc:spChg>
        <pc:spChg chg="mod">
          <ac:chgData name="Kristin Cowgill" userId="4ec86808-edb7-4233-a82b-d05f30c09d86" providerId="ADAL" clId="{BBBA9AEA-A6D3-4ED8-AE4A-367CB699F424}" dt="2023-11-03T19:45:25.918" v="3218" actId="1076"/>
          <ac:spMkLst>
            <pc:docMk/>
            <pc:sldMk cId="2115760888" sldId="3649"/>
            <ac:spMk id="22" creationId="{ACDFA5FB-8A22-75FD-DB23-580D3A02F0DA}"/>
          </ac:spMkLst>
        </pc:spChg>
        <pc:spChg chg="mod">
          <ac:chgData name="Kristin Cowgill" userId="4ec86808-edb7-4233-a82b-d05f30c09d86" providerId="ADAL" clId="{BBBA9AEA-A6D3-4ED8-AE4A-367CB699F424}" dt="2023-10-02T16:07:35.258" v="1816" actId="1076"/>
          <ac:spMkLst>
            <pc:docMk/>
            <pc:sldMk cId="2115760888" sldId="3649"/>
            <ac:spMk id="24" creationId="{6716327B-76FF-A389-B2D8-2E04DA93DE59}"/>
          </ac:spMkLst>
        </pc:spChg>
        <pc:picChg chg="add mod">
          <ac:chgData name="Kristin Cowgill" userId="4ec86808-edb7-4233-a82b-d05f30c09d86" providerId="ADAL" clId="{BBBA9AEA-A6D3-4ED8-AE4A-367CB699F424}" dt="2023-10-02T16:06:48.830" v="1726" actId="1076"/>
          <ac:picMkLst>
            <pc:docMk/>
            <pc:sldMk cId="2115760888" sldId="3649"/>
            <ac:picMk id="6" creationId="{4AAB7232-CAFD-C7AE-11D4-6737F2F775F9}"/>
          </ac:picMkLst>
        </pc:picChg>
        <pc:picChg chg="mod">
          <ac:chgData name="Kristin Cowgill" userId="4ec86808-edb7-4233-a82b-d05f30c09d86" providerId="ADAL" clId="{BBBA9AEA-A6D3-4ED8-AE4A-367CB699F424}" dt="2023-10-02T16:04:50.008" v="1617" actId="1076"/>
          <ac:picMkLst>
            <pc:docMk/>
            <pc:sldMk cId="2115760888" sldId="3649"/>
            <ac:picMk id="15" creationId="{26385FCE-6729-FB1F-BBD4-A29F3B3D79C1}"/>
          </ac:picMkLst>
        </pc:picChg>
        <pc:picChg chg="mod">
          <ac:chgData name="Kristin Cowgill" userId="4ec86808-edb7-4233-a82b-d05f30c09d86" providerId="ADAL" clId="{BBBA9AEA-A6D3-4ED8-AE4A-367CB699F424}" dt="2023-10-02T16:05:00.190" v="1619" actId="1076"/>
          <ac:picMkLst>
            <pc:docMk/>
            <pc:sldMk cId="2115760888" sldId="3649"/>
            <ac:picMk id="16" creationId="{E6AE3D83-C77E-FDDF-0B6D-1199DD4CC621}"/>
          </ac:picMkLst>
        </pc:picChg>
        <pc:picChg chg="del">
          <ac:chgData name="Kristin Cowgill" userId="4ec86808-edb7-4233-a82b-d05f30c09d86" providerId="ADAL" clId="{BBBA9AEA-A6D3-4ED8-AE4A-367CB699F424}" dt="2023-10-02T15:59:19.427" v="1578" actId="478"/>
          <ac:picMkLst>
            <pc:docMk/>
            <pc:sldMk cId="2115760888" sldId="3649"/>
            <ac:picMk id="20" creationId="{DC7392F5-032E-6296-8869-78BACE1D8BC7}"/>
          </ac:picMkLst>
        </pc:picChg>
        <pc:cxnChg chg="mod">
          <ac:chgData name="Kristin Cowgill" userId="4ec86808-edb7-4233-a82b-d05f30c09d86" providerId="ADAL" clId="{BBBA9AEA-A6D3-4ED8-AE4A-367CB699F424}" dt="2023-10-02T16:05:05.787" v="1620" actId="1076"/>
          <ac:cxnSpMkLst>
            <pc:docMk/>
            <pc:sldMk cId="2115760888" sldId="3649"/>
            <ac:cxnSpMk id="23" creationId="{9FA20961-98A1-5562-8480-9F2FA0DEC97A}"/>
          </ac:cxnSpMkLst>
        </pc:cxnChg>
      </pc:sldChg>
      <pc:sldChg chg="del">
        <pc:chgData name="Kristin Cowgill" userId="4ec86808-edb7-4233-a82b-d05f30c09d86" providerId="ADAL" clId="{BBBA9AEA-A6D3-4ED8-AE4A-367CB699F424}" dt="2023-10-02T16:08:01.740" v="1817" actId="47"/>
        <pc:sldMkLst>
          <pc:docMk/>
          <pc:sldMk cId="3490076327" sldId="3650"/>
        </pc:sldMkLst>
      </pc:sldChg>
      <pc:sldChg chg="addSp delSp modSp mod ord">
        <pc:chgData name="Kristin Cowgill" userId="4ec86808-edb7-4233-a82b-d05f30c09d86" providerId="ADAL" clId="{BBBA9AEA-A6D3-4ED8-AE4A-367CB699F424}" dt="2023-10-04T16:14:46.738" v="3133"/>
        <pc:sldMkLst>
          <pc:docMk/>
          <pc:sldMk cId="2720755579" sldId="3651"/>
        </pc:sldMkLst>
        <pc:spChg chg="mod">
          <ac:chgData name="Kristin Cowgill" userId="4ec86808-edb7-4233-a82b-d05f30c09d86" providerId="ADAL" clId="{BBBA9AEA-A6D3-4ED8-AE4A-367CB699F424}" dt="2023-09-29T18:42:02.370" v="995" actId="20577"/>
          <ac:spMkLst>
            <pc:docMk/>
            <pc:sldMk cId="2720755579" sldId="3651"/>
            <ac:spMk id="6" creationId="{F3FFA9BE-206D-5E35-ADBE-E557ADAFE092}"/>
          </ac:spMkLst>
        </pc:spChg>
        <pc:spChg chg="mod">
          <ac:chgData name="Kristin Cowgill" userId="4ec86808-edb7-4233-a82b-d05f30c09d86" providerId="ADAL" clId="{BBBA9AEA-A6D3-4ED8-AE4A-367CB699F424}" dt="2023-10-04T16:14:21.762" v="3131" actId="20577"/>
          <ac:spMkLst>
            <pc:docMk/>
            <pc:sldMk cId="2720755579" sldId="3651"/>
            <ac:spMk id="24" creationId="{6716327B-76FF-A389-B2D8-2E04DA93DE59}"/>
          </ac:spMkLst>
        </pc:spChg>
        <pc:picChg chg="add mod">
          <ac:chgData name="Kristin Cowgill" userId="4ec86808-edb7-4233-a82b-d05f30c09d86" providerId="ADAL" clId="{BBBA9AEA-A6D3-4ED8-AE4A-367CB699F424}" dt="2023-10-04T16:14:46.738" v="3133"/>
          <ac:picMkLst>
            <pc:docMk/>
            <pc:sldMk cId="2720755579" sldId="3651"/>
            <ac:picMk id="2" creationId="{D4DA924C-280A-712B-E071-F1D7E2EFD15E}"/>
          </ac:picMkLst>
        </pc:picChg>
        <pc:picChg chg="del">
          <ac:chgData name="Kristin Cowgill" userId="4ec86808-edb7-4233-a82b-d05f30c09d86" providerId="ADAL" clId="{BBBA9AEA-A6D3-4ED8-AE4A-367CB699F424}" dt="2023-10-04T16:14:45.981" v="3132" actId="478"/>
          <ac:picMkLst>
            <pc:docMk/>
            <pc:sldMk cId="2720755579" sldId="3651"/>
            <ac:picMk id="3" creationId="{0CAC2F8E-B31F-7CB8-8C1F-447DDC82075D}"/>
          </ac:picMkLst>
        </pc:picChg>
      </pc:sldChg>
      <pc:sldChg chg="del">
        <pc:chgData name="Kristin Cowgill" userId="4ec86808-edb7-4233-a82b-d05f30c09d86" providerId="ADAL" clId="{BBBA9AEA-A6D3-4ED8-AE4A-367CB699F424}" dt="2023-10-02T16:27:04.423" v="2099" actId="47"/>
        <pc:sldMkLst>
          <pc:docMk/>
          <pc:sldMk cId="1340399262" sldId="3652"/>
        </pc:sldMkLst>
      </pc:sldChg>
      <pc:sldChg chg="addSp delSp modSp mod">
        <pc:chgData name="Kristin Cowgill" userId="4ec86808-edb7-4233-a82b-d05f30c09d86" providerId="ADAL" clId="{BBBA9AEA-A6D3-4ED8-AE4A-367CB699F424}" dt="2023-10-02T19:47:36.781" v="3117" actId="478"/>
        <pc:sldMkLst>
          <pc:docMk/>
          <pc:sldMk cId="2588946410" sldId="3653"/>
        </pc:sldMkLst>
        <pc:spChg chg="mod">
          <ac:chgData name="Kristin Cowgill" userId="4ec86808-edb7-4233-a82b-d05f30c09d86" providerId="ADAL" clId="{BBBA9AEA-A6D3-4ED8-AE4A-367CB699F424}" dt="2023-10-02T16:17:33.505" v="1937" actId="20577"/>
          <ac:spMkLst>
            <pc:docMk/>
            <pc:sldMk cId="2588946410" sldId="3653"/>
            <ac:spMk id="5" creationId="{7623EF25-A3B0-9BFB-BCD1-5073BC623CFE}"/>
          </ac:spMkLst>
        </pc:spChg>
        <pc:spChg chg="add mod">
          <ac:chgData name="Kristin Cowgill" userId="4ec86808-edb7-4233-a82b-d05f30c09d86" providerId="ADAL" clId="{BBBA9AEA-A6D3-4ED8-AE4A-367CB699F424}" dt="2023-10-02T19:47:36.083" v="3116" actId="1076"/>
          <ac:spMkLst>
            <pc:docMk/>
            <pc:sldMk cId="2588946410" sldId="3653"/>
            <ac:spMk id="6" creationId="{50C5C2AE-0523-3CE9-E684-4836A698F222}"/>
          </ac:spMkLst>
        </pc:spChg>
        <pc:spChg chg="add del mod">
          <ac:chgData name="Kristin Cowgill" userId="4ec86808-edb7-4233-a82b-d05f30c09d86" providerId="ADAL" clId="{BBBA9AEA-A6D3-4ED8-AE4A-367CB699F424}" dt="2023-10-02T19:47:36.781" v="3117" actId="478"/>
          <ac:spMkLst>
            <pc:docMk/>
            <pc:sldMk cId="2588946410" sldId="3653"/>
            <ac:spMk id="9" creationId="{37AEDDB4-57B1-DBC0-3E3E-8C51E79F3CF7}"/>
          </ac:spMkLst>
        </pc:spChg>
        <pc:spChg chg="add del mod">
          <ac:chgData name="Kristin Cowgill" userId="4ec86808-edb7-4233-a82b-d05f30c09d86" providerId="ADAL" clId="{BBBA9AEA-A6D3-4ED8-AE4A-367CB699F424}" dt="2023-10-02T19:47:36.781" v="3117" actId="478"/>
          <ac:spMkLst>
            <pc:docMk/>
            <pc:sldMk cId="2588946410" sldId="3653"/>
            <ac:spMk id="11" creationId="{A5316641-EDE2-AD1E-94D1-C997FD50D676}"/>
          </ac:spMkLst>
        </pc:spChg>
        <pc:spChg chg="add del mod">
          <ac:chgData name="Kristin Cowgill" userId="4ec86808-edb7-4233-a82b-d05f30c09d86" providerId="ADAL" clId="{BBBA9AEA-A6D3-4ED8-AE4A-367CB699F424}" dt="2023-10-02T19:47:36.781" v="3117" actId="478"/>
          <ac:spMkLst>
            <pc:docMk/>
            <pc:sldMk cId="2588946410" sldId="3653"/>
            <ac:spMk id="12" creationId="{88C6B238-E987-A736-5271-39BE20E3F943}"/>
          </ac:spMkLst>
        </pc:spChg>
        <pc:spChg chg="mod">
          <ac:chgData name="Kristin Cowgill" userId="4ec86808-edb7-4233-a82b-d05f30c09d86" providerId="ADAL" clId="{BBBA9AEA-A6D3-4ED8-AE4A-367CB699F424}" dt="2023-10-02T19:47:36.083" v="3116" actId="1076"/>
          <ac:spMkLst>
            <pc:docMk/>
            <pc:sldMk cId="2588946410" sldId="3653"/>
            <ac:spMk id="22" creationId="{ACDFA5FB-8A22-75FD-DB23-580D3A02F0DA}"/>
          </ac:spMkLst>
        </pc:spChg>
        <pc:picChg chg="add del mod">
          <ac:chgData name="Kristin Cowgill" userId="4ec86808-edb7-4233-a82b-d05f30c09d86" providerId="ADAL" clId="{BBBA9AEA-A6D3-4ED8-AE4A-367CB699F424}" dt="2023-10-02T19:47:36.781" v="3117" actId="478"/>
          <ac:picMkLst>
            <pc:docMk/>
            <pc:sldMk cId="2588946410" sldId="3653"/>
            <ac:picMk id="8" creationId="{D3CCB190-2419-DE66-1159-484158BB1108}"/>
          </ac:picMkLst>
        </pc:picChg>
        <pc:picChg chg="del">
          <ac:chgData name="Kristin Cowgill" userId="4ec86808-edb7-4233-a82b-d05f30c09d86" providerId="ADAL" clId="{BBBA9AEA-A6D3-4ED8-AE4A-367CB699F424}" dt="2023-10-02T16:15:30.730" v="1838" actId="478"/>
          <ac:picMkLst>
            <pc:docMk/>
            <pc:sldMk cId="2588946410" sldId="3653"/>
            <ac:picMk id="10" creationId="{E593C2EA-AA4B-52A1-E5D8-2BF8AB1E41B8}"/>
          </ac:picMkLst>
        </pc:picChg>
      </pc:sldChg>
      <pc:sldChg chg="modSp del mod">
        <pc:chgData name="Kristin Cowgill" userId="4ec86808-edb7-4233-a82b-d05f30c09d86" providerId="ADAL" clId="{BBBA9AEA-A6D3-4ED8-AE4A-367CB699F424}" dt="2023-10-02T16:47:56.232" v="2717" actId="47"/>
        <pc:sldMkLst>
          <pc:docMk/>
          <pc:sldMk cId="1361719998" sldId="3654"/>
        </pc:sldMkLst>
        <pc:spChg chg="mod">
          <ac:chgData name="Kristin Cowgill" userId="4ec86808-edb7-4233-a82b-d05f30c09d86" providerId="ADAL" clId="{BBBA9AEA-A6D3-4ED8-AE4A-367CB699F424}" dt="2023-10-02T16:38:37.038" v="2226" actId="20577"/>
          <ac:spMkLst>
            <pc:docMk/>
            <pc:sldMk cId="1361719998" sldId="3654"/>
            <ac:spMk id="8" creationId="{CA1AB5D3-D702-8F01-0DBA-5435FABA1367}"/>
          </ac:spMkLst>
        </pc:spChg>
      </pc:sldChg>
      <pc:sldChg chg="del">
        <pc:chgData name="Kristin Cowgill" userId="4ec86808-edb7-4233-a82b-d05f30c09d86" providerId="ADAL" clId="{BBBA9AEA-A6D3-4ED8-AE4A-367CB699F424}" dt="2023-10-02T16:47:56.887" v="2718" actId="47"/>
        <pc:sldMkLst>
          <pc:docMk/>
          <pc:sldMk cId="2801027932" sldId="3655"/>
        </pc:sldMkLst>
      </pc:sldChg>
      <pc:sldChg chg="del">
        <pc:chgData name="Kristin Cowgill" userId="4ec86808-edb7-4233-a82b-d05f30c09d86" providerId="ADAL" clId="{BBBA9AEA-A6D3-4ED8-AE4A-367CB699F424}" dt="2023-10-02T16:47:57.449" v="2719" actId="47"/>
        <pc:sldMkLst>
          <pc:docMk/>
          <pc:sldMk cId="3241807159" sldId="3656"/>
        </pc:sldMkLst>
      </pc:sldChg>
      <pc:sldChg chg="addSp modSp mod ord modNotesTx">
        <pc:chgData name="Kristin Cowgill" userId="4ec86808-edb7-4233-a82b-d05f30c09d86" providerId="ADAL" clId="{BBBA9AEA-A6D3-4ED8-AE4A-367CB699F424}" dt="2023-11-13T18:19:16.879" v="3229" actId="6549"/>
        <pc:sldMkLst>
          <pc:docMk/>
          <pc:sldMk cId="2373738616" sldId="3657"/>
        </pc:sldMkLst>
        <pc:spChg chg="mod">
          <ac:chgData name="Kristin Cowgill" userId="4ec86808-edb7-4233-a82b-d05f30c09d86" providerId="ADAL" clId="{BBBA9AEA-A6D3-4ED8-AE4A-367CB699F424}" dt="2023-10-02T16:42:25.197" v="2469" actId="14100"/>
          <ac:spMkLst>
            <pc:docMk/>
            <pc:sldMk cId="2373738616" sldId="3657"/>
            <ac:spMk id="2" creationId="{967235B0-62D7-9204-FACA-66F03C0F0157}"/>
          </ac:spMkLst>
        </pc:spChg>
        <pc:spChg chg="mod">
          <ac:chgData name="Kristin Cowgill" userId="4ec86808-edb7-4233-a82b-d05f30c09d86" providerId="ADAL" clId="{BBBA9AEA-A6D3-4ED8-AE4A-367CB699F424}" dt="2023-10-02T16:38:58.784" v="2253" actId="20577"/>
          <ac:spMkLst>
            <pc:docMk/>
            <pc:sldMk cId="2373738616" sldId="3657"/>
            <ac:spMk id="5" creationId="{0ECAF1A2-0F39-ABAC-D9B7-6283F29E6E7F}"/>
          </ac:spMkLst>
        </pc:spChg>
        <pc:spChg chg="mod">
          <ac:chgData name="Kristin Cowgill" userId="4ec86808-edb7-4233-a82b-d05f30c09d86" providerId="ADAL" clId="{BBBA9AEA-A6D3-4ED8-AE4A-367CB699F424}" dt="2023-10-02T16:41:57.986" v="2467" actId="255"/>
          <ac:spMkLst>
            <pc:docMk/>
            <pc:sldMk cId="2373738616" sldId="3657"/>
            <ac:spMk id="17" creationId="{A502AC0E-9E11-0945-8D09-C19D43B32CDD}"/>
          </ac:spMkLst>
        </pc:spChg>
        <pc:picChg chg="add mod">
          <ac:chgData name="Kristin Cowgill" userId="4ec86808-edb7-4233-a82b-d05f30c09d86" providerId="ADAL" clId="{BBBA9AEA-A6D3-4ED8-AE4A-367CB699F424}" dt="2023-10-02T16:40:01.281" v="2257" actId="1076"/>
          <ac:picMkLst>
            <pc:docMk/>
            <pc:sldMk cId="2373738616" sldId="3657"/>
            <ac:picMk id="7" creationId="{522C8ABB-03F2-42DB-3EEA-F30B42DDF0EA}"/>
          </ac:picMkLst>
        </pc:picChg>
      </pc:sldChg>
      <pc:sldChg chg="del">
        <pc:chgData name="Kristin Cowgill" userId="4ec86808-edb7-4233-a82b-d05f30c09d86" providerId="ADAL" clId="{BBBA9AEA-A6D3-4ED8-AE4A-367CB699F424}" dt="2023-10-02T16:47:58.077" v="2720" actId="47"/>
        <pc:sldMkLst>
          <pc:docMk/>
          <pc:sldMk cId="1277716585" sldId="3658"/>
        </pc:sldMkLst>
      </pc:sldChg>
      <pc:sldChg chg="addSp delSp modSp mod ord modNotesTx">
        <pc:chgData name="Kristin Cowgill" userId="4ec86808-edb7-4233-a82b-d05f30c09d86" providerId="ADAL" clId="{BBBA9AEA-A6D3-4ED8-AE4A-367CB699F424}" dt="2023-11-13T18:19:22.730" v="3230" actId="6549"/>
        <pc:sldMkLst>
          <pc:docMk/>
          <pc:sldMk cId="2918980176" sldId="3659"/>
        </pc:sldMkLst>
        <pc:spChg chg="add mod">
          <ac:chgData name="Kristin Cowgill" userId="4ec86808-edb7-4233-a82b-d05f30c09d86" providerId="ADAL" clId="{BBBA9AEA-A6D3-4ED8-AE4A-367CB699F424}" dt="2023-10-02T16:45:05.837" v="2641" actId="208"/>
          <ac:spMkLst>
            <pc:docMk/>
            <pc:sldMk cId="2918980176" sldId="3659"/>
            <ac:spMk id="3" creationId="{45EA6891-2818-79C0-57A2-4500F4867087}"/>
          </ac:spMkLst>
        </pc:spChg>
        <pc:spChg chg="mod">
          <ac:chgData name="Kristin Cowgill" userId="4ec86808-edb7-4233-a82b-d05f30c09d86" providerId="ADAL" clId="{BBBA9AEA-A6D3-4ED8-AE4A-367CB699F424}" dt="2023-10-02T16:43:36.330" v="2492" actId="20577"/>
          <ac:spMkLst>
            <pc:docMk/>
            <pc:sldMk cId="2918980176" sldId="3659"/>
            <ac:spMk id="5" creationId="{13684F02-4D92-A734-D23A-5C468AED96FC}"/>
          </ac:spMkLst>
        </pc:spChg>
        <pc:spChg chg="add mod">
          <ac:chgData name="Kristin Cowgill" userId="4ec86808-edb7-4233-a82b-d05f30c09d86" providerId="ADAL" clId="{BBBA9AEA-A6D3-4ED8-AE4A-367CB699F424}" dt="2023-10-02T16:44:42.798" v="2637"/>
          <ac:spMkLst>
            <pc:docMk/>
            <pc:sldMk cId="2918980176" sldId="3659"/>
            <ac:spMk id="6" creationId="{04EAE49F-FA9E-CA00-6B73-B3DEE0F042E6}"/>
          </ac:spMkLst>
        </pc:spChg>
        <pc:spChg chg="add mod">
          <ac:chgData name="Kristin Cowgill" userId="4ec86808-edb7-4233-a82b-d05f30c09d86" providerId="ADAL" clId="{BBBA9AEA-A6D3-4ED8-AE4A-367CB699F424}" dt="2023-10-02T16:47:41.032" v="2716" actId="14100"/>
          <ac:spMkLst>
            <pc:docMk/>
            <pc:sldMk cId="2918980176" sldId="3659"/>
            <ac:spMk id="7" creationId="{76729612-8EC3-CABC-8DAB-4F8695DF16BF}"/>
          </ac:spMkLst>
        </pc:spChg>
        <pc:spChg chg="add mod">
          <ac:chgData name="Kristin Cowgill" userId="4ec86808-edb7-4233-a82b-d05f30c09d86" providerId="ADAL" clId="{BBBA9AEA-A6D3-4ED8-AE4A-367CB699F424}" dt="2023-10-02T16:47:25.053" v="2713" actId="1076"/>
          <ac:spMkLst>
            <pc:docMk/>
            <pc:sldMk cId="2918980176" sldId="3659"/>
            <ac:spMk id="10" creationId="{3E68F061-1B06-FE59-CCC9-652EE1BCF73E}"/>
          </ac:spMkLst>
        </pc:spChg>
        <pc:spChg chg="add mod">
          <ac:chgData name="Kristin Cowgill" userId="4ec86808-edb7-4233-a82b-d05f30c09d86" providerId="ADAL" clId="{BBBA9AEA-A6D3-4ED8-AE4A-367CB699F424}" dt="2023-10-02T16:47:32.978" v="2715" actId="1076"/>
          <ac:spMkLst>
            <pc:docMk/>
            <pc:sldMk cId="2918980176" sldId="3659"/>
            <ac:spMk id="11" creationId="{150E02F8-7CC4-78B2-DC1A-213A7F976B10}"/>
          </ac:spMkLst>
        </pc:spChg>
        <pc:spChg chg="del mod">
          <ac:chgData name="Kristin Cowgill" userId="4ec86808-edb7-4233-a82b-d05f30c09d86" providerId="ADAL" clId="{BBBA9AEA-A6D3-4ED8-AE4A-367CB699F424}" dt="2023-10-02T16:44:45.927" v="2638" actId="478"/>
          <ac:spMkLst>
            <pc:docMk/>
            <pc:sldMk cId="2918980176" sldId="3659"/>
            <ac:spMk id="17" creationId="{A502AC0E-9E11-0945-8D09-C19D43B32CDD}"/>
          </ac:spMkLst>
        </pc:spChg>
        <pc:picChg chg="add mod">
          <ac:chgData name="Kristin Cowgill" userId="4ec86808-edb7-4233-a82b-d05f30c09d86" providerId="ADAL" clId="{BBBA9AEA-A6D3-4ED8-AE4A-367CB699F424}" dt="2023-10-02T16:47:17.715" v="2711" actId="1076"/>
          <ac:picMkLst>
            <pc:docMk/>
            <pc:sldMk cId="2918980176" sldId="3659"/>
            <ac:picMk id="8" creationId="{6524556A-0331-4EDA-D78E-AC0863358613}"/>
          </ac:picMkLst>
        </pc:picChg>
        <pc:picChg chg="add mod">
          <ac:chgData name="Kristin Cowgill" userId="4ec86808-edb7-4233-a82b-d05f30c09d86" providerId="ADAL" clId="{BBBA9AEA-A6D3-4ED8-AE4A-367CB699F424}" dt="2023-10-02T16:47:28.946" v="2714" actId="1076"/>
          <ac:picMkLst>
            <pc:docMk/>
            <pc:sldMk cId="2918980176" sldId="3659"/>
            <ac:picMk id="9" creationId="{4C39E9ED-AC0B-6841-62B7-F6DD4B609F83}"/>
          </ac:picMkLst>
        </pc:picChg>
        <pc:cxnChg chg="add mod">
          <ac:chgData name="Kristin Cowgill" userId="4ec86808-edb7-4233-a82b-d05f30c09d86" providerId="ADAL" clId="{BBBA9AEA-A6D3-4ED8-AE4A-367CB699F424}" dt="2023-10-02T16:47:17.715" v="2711" actId="1076"/>
          <ac:cxnSpMkLst>
            <pc:docMk/>
            <pc:sldMk cId="2918980176" sldId="3659"/>
            <ac:cxnSpMk id="12" creationId="{B447C430-3826-020A-F510-1C9FF807CDE5}"/>
          </ac:cxnSpMkLst>
        </pc:cxnChg>
      </pc:sldChg>
      <pc:sldChg chg="del">
        <pc:chgData name="Kristin Cowgill" userId="4ec86808-edb7-4233-a82b-d05f30c09d86" providerId="ADAL" clId="{BBBA9AEA-A6D3-4ED8-AE4A-367CB699F424}" dt="2023-10-02T16:47:59.258" v="2722" actId="47"/>
        <pc:sldMkLst>
          <pc:docMk/>
          <pc:sldMk cId="3585289634" sldId="3660"/>
        </pc:sldMkLst>
      </pc:sldChg>
      <pc:sldChg chg="del">
        <pc:chgData name="Kristin Cowgill" userId="4ec86808-edb7-4233-a82b-d05f30c09d86" providerId="ADAL" clId="{BBBA9AEA-A6D3-4ED8-AE4A-367CB699F424}" dt="2023-10-02T16:48:00.319" v="2723" actId="47"/>
        <pc:sldMkLst>
          <pc:docMk/>
          <pc:sldMk cId="4052223105" sldId="3661"/>
        </pc:sldMkLst>
      </pc:sldChg>
      <pc:sldChg chg="del">
        <pc:chgData name="Kristin Cowgill" userId="4ec86808-edb7-4233-a82b-d05f30c09d86" providerId="ADAL" clId="{BBBA9AEA-A6D3-4ED8-AE4A-367CB699F424}" dt="2023-10-02T16:48:01.121" v="2724" actId="47"/>
        <pc:sldMkLst>
          <pc:docMk/>
          <pc:sldMk cId="3386804770" sldId="3662"/>
        </pc:sldMkLst>
      </pc:sldChg>
      <pc:sldChg chg="del">
        <pc:chgData name="Kristin Cowgill" userId="4ec86808-edb7-4233-a82b-d05f30c09d86" providerId="ADAL" clId="{BBBA9AEA-A6D3-4ED8-AE4A-367CB699F424}" dt="2023-10-02T16:48:01.765" v="2725" actId="47"/>
        <pc:sldMkLst>
          <pc:docMk/>
          <pc:sldMk cId="3850061528" sldId="3663"/>
        </pc:sldMkLst>
      </pc:sldChg>
      <pc:sldChg chg="del">
        <pc:chgData name="Kristin Cowgill" userId="4ec86808-edb7-4233-a82b-d05f30c09d86" providerId="ADAL" clId="{BBBA9AEA-A6D3-4ED8-AE4A-367CB699F424}" dt="2023-10-02T16:48:02.342" v="2726" actId="47"/>
        <pc:sldMkLst>
          <pc:docMk/>
          <pc:sldMk cId="2276032749" sldId="3665"/>
        </pc:sldMkLst>
      </pc:sldChg>
      <pc:sldChg chg="del">
        <pc:chgData name="Kristin Cowgill" userId="4ec86808-edb7-4233-a82b-d05f30c09d86" providerId="ADAL" clId="{BBBA9AEA-A6D3-4ED8-AE4A-367CB699F424}" dt="2023-10-02T16:48:03.004" v="2727" actId="47"/>
        <pc:sldMkLst>
          <pc:docMk/>
          <pc:sldMk cId="1379175591" sldId="3666"/>
        </pc:sldMkLst>
      </pc:sldChg>
      <pc:sldChg chg="del">
        <pc:chgData name="Kristin Cowgill" userId="4ec86808-edb7-4233-a82b-d05f30c09d86" providerId="ADAL" clId="{BBBA9AEA-A6D3-4ED8-AE4A-367CB699F424}" dt="2023-10-02T16:48:04.487" v="2729" actId="47"/>
        <pc:sldMkLst>
          <pc:docMk/>
          <pc:sldMk cId="3233675441" sldId="3667"/>
        </pc:sldMkLst>
      </pc:sldChg>
      <pc:sldChg chg="del">
        <pc:chgData name="Kristin Cowgill" userId="4ec86808-edb7-4233-a82b-d05f30c09d86" providerId="ADAL" clId="{BBBA9AEA-A6D3-4ED8-AE4A-367CB699F424}" dt="2023-10-02T16:48:03.678" v="2728" actId="47"/>
        <pc:sldMkLst>
          <pc:docMk/>
          <pc:sldMk cId="1467168399" sldId="3668"/>
        </pc:sldMkLst>
      </pc:sldChg>
      <pc:sldChg chg="del">
        <pc:chgData name="Kristin Cowgill" userId="4ec86808-edb7-4233-a82b-d05f30c09d86" providerId="ADAL" clId="{BBBA9AEA-A6D3-4ED8-AE4A-367CB699F424}" dt="2023-10-02T16:48:05.070" v="2730" actId="47"/>
        <pc:sldMkLst>
          <pc:docMk/>
          <pc:sldMk cId="525891280" sldId="3669"/>
        </pc:sldMkLst>
      </pc:sldChg>
      <pc:sldChg chg="del">
        <pc:chgData name="Kristin Cowgill" userId="4ec86808-edb7-4233-a82b-d05f30c09d86" providerId="ADAL" clId="{BBBA9AEA-A6D3-4ED8-AE4A-367CB699F424}" dt="2023-10-02T16:48:05.713" v="2731" actId="47"/>
        <pc:sldMkLst>
          <pc:docMk/>
          <pc:sldMk cId="2070625906" sldId="3670"/>
        </pc:sldMkLst>
      </pc:sldChg>
      <pc:sldChg chg="del">
        <pc:chgData name="Kristin Cowgill" userId="4ec86808-edb7-4233-a82b-d05f30c09d86" providerId="ADAL" clId="{BBBA9AEA-A6D3-4ED8-AE4A-367CB699F424}" dt="2023-10-02T16:48:07.315" v="2732" actId="47"/>
        <pc:sldMkLst>
          <pc:docMk/>
          <pc:sldMk cId="1087898977" sldId="3672"/>
        </pc:sldMkLst>
      </pc:sldChg>
      <pc:sldChg chg="del">
        <pc:chgData name="Kristin Cowgill" userId="4ec86808-edb7-4233-a82b-d05f30c09d86" providerId="ADAL" clId="{BBBA9AEA-A6D3-4ED8-AE4A-367CB699F424}" dt="2023-10-02T16:48:07.915" v="2733" actId="47"/>
        <pc:sldMkLst>
          <pc:docMk/>
          <pc:sldMk cId="2579986254" sldId="3673"/>
        </pc:sldMkLst>
      </pc:sldChg>
      <pc:sldChg chg="del">
        <pc:chgData name="Kristin Cowgill" userId="4ec86808-edb7-4233-a82b-d05f30c09d86" providerId="ADAL" clId="{BBBA9AEA-A6D3-4ED8-AE4A-367CB699F424}" dt="2023-10-02T16:48:08.528" v="2734" actId="47"/>
        <pc:sldMkLst>
          <pc:docMk/>
          <pc:sldMk cId="977915128" sldId="3674"/>
        </pc:sldMkLst>
      </pc:sldChg>
      <pc:sldChg chg="del">
        <pc:chgData name="Kristin Cowgill" userId="4ec86808-edb7-4233-a82b-d05f30c09d86" providerId="ADAL" clId="{BBBA9AEA-A6D3-4ED8-AE4A-367CB699F424}" dt="2023-10-02T16:48:09.130" v="2735" actId="47"/>
        <pc:sldMkLst>
          <pc:docMk/>
          <pc:sldMk cId="2034318545" sldId="3675"/>
        </pc:sldMkLst>
      </pc:sldChg>
      <pc:sldChg chg="del">
        <pc:chgData name="Kristin Cowgill" userId="4ec86808-edb7-4233-a82b-d05f30c09d86" providerId="ADAL" clId="{BBBA9AEA-A6D3-4ED8-AE4A-367CB699F424}" dt="2023-10-02T16:48:09.851" v="2736" actId="47"/>
        <pc:sldMkLst>
          <pc:docMk/>
          <pc:sldMk cId="1037612500" sldId="3676"/>
        </pc:sldMkLst>
      </pc:sldChg>
      <pc:sldChg chg="addSp delSp modSp mod">
        <pc:chgData name="Kristin Cowgill" userId="4ec86808-edb7-4233-a82b-d05f30c09d86" providerId="ADAL" clId="{BBBA9AEA-A6D3-4ED8-AE4A-367CB699F424}" dt="2023-10-02T16:50:04.866" v="2747" actId="14100"/>
        <pc:sldMkLst>
          <pc:docMk/>
          <pc:sldMk cId="1370071814" sldId="3677"/>
        </pc:sldMkLst>
        <pc:picChg chg="del">
          <ac:chgData name="Kristin Cowgill" userId="4ec86808-edb7-4233-a82b-d05f30c09d86" providerId="ADAL" clId="{BBBA9AEA-A6D3-4ED8-AE4A-367CB699F424}" dt="2023-10-02T16:49:06.177" v="2737" actId="478"/>
          <ac:picMkLst>
            <pc:docMk/>
            <pc:sldMk cId="1370071814" sldId="3677"/>
            <ac:picMk id="3" creationId="{982C9AAB-09BB-5C4C-C84F-EC01ED316D6F}"/>
          </ac:picMkLst>
        </pc:picChg>
        <pc:picChg chg="add mod ord modCrop">
          <ac:chgData name="Kristin Cowgill" userId="4ec86808-edb7-4233-a82b-d05f30c09d86" providerId="ADAL" clId="{BBBA9AEA-A6D3-4ED8-AE4A-367CB699F424}" dt="2023-10-02T16:50:04.866" v="2747" actId="14100"/>
          <ac:picMkLst>
            <pc:docMk/>
            <pc:sldMk cId="1370071814" sldId="3677"/>
            <ac:picMk id="5" creationId="{7805F8BB-11AB-4DB9-DC0C-3640070BDC2C}"/>
          </ac:picMkLst>
        </pc:picChg>
        <pc:picChg chg="mod">
          <ac:chgData name="Kristin Cowgill" userId="4ec86808-edb7-4233-a82b-d05f30c09d86" providerId="ADAL" clId="{BBBA9AEA-A6D3-4ED8-AE4A-367CB699F424}" dt="2023-10-02T16:49:52.442" v="2745" actId="1076"/>
          <ac:picMkLst>
            <pc:docMk/>
            <pc:sldMk cId="1370071814" sldId="3677"/>
            <ac:picMk id="7" creationId="{A1D24A28-0961-37C7-FB13-6B4ADA5C5EBD}"/>
          </ac:picMkLst>
        </pc:picChg>
      </pc:sldChg>
      <pc:sldChg chg="delSp modSp add mod addCm delCm">
        <pc:chgData name="Kristin Cowgill" userId="4ec86808-edb7-4233-a82b-d05f30c09d86" providerId="ADAL" clId="{BBBA9AEA-A6D3-4ED8-AE4A-367CB699F424}" dt="2023-11-13T18:13:23.005" v="3219"/>
        <pc:sldMkLst>
          <pc:docMk/>
          <pc:sldMk cId="4089407955" sldId="3678"/>
        </pc:sldMkLst>
        <pc:spChg chg="mod">
          <ac:chgData name="Kristin Cowgill" userId="4ec86808-edb7-4233-a82b-d05f30c09d86" providerId="ADAL" clId="{BBBA9AEA-A6D3-4ED8-AE4A-367CB699F424}" dt="2023-10-02T16:50:47.660" v="2773" actId="1076"/>
          <ac:spMkLst>
            <pc:docMk/>
            <pc:sldMk cId="4089407955" sldId="3678"/>
            <ac:spMk id="6" creationId="{3D47B779-F386-72AE-CA4A-275F092DB842}"/>
          </ac:spMkLst>
        </pc:spChg>
        <pc:spChg chg="mod">
          <ac:chgData name="Kristin Cowgill" userId="4ec86808-edb7-4233-a82b-d05f30c09d86" providerId="ADAL" clId="{BBBA9AEA-A6D3-4ED8-AE4A-367CB699F424}" dt="2023-10-02T16:54:58.032" v="3050" actId="20577"/>
          <ac:spMkLst>
            <pc:docMk/>
            <pc:sldMk cId="4089407955" sldId="3678"/>
            <ac:spMk id="8" creationId="{9C8848E6-DF2F-0CCD-FEC7-5652701A43D5}"/>
          </ac:spMkLst>
        </pc:spChg>
        <pc:spChg chg="mod">
          <ac:chgData name="Kristin Cowgill" userId="4ec86808-edb7-4233-a82b-d05f30c09d86" providerId="ADAL" clId="{BBBA9AEA-A6D3-4ED8-AE4A-367CB699F424}" dt="2023-10-02T16:53:58.826" v="2970" actId="1076"/>
          <ac:spMkLst>
            <pc:docMk/>
            <pc:sldMk cId="4089407955" sldId="3678"/>
            <ac:spMk id="11" creationId="{9B7DBCEE-5487-2EBD-18AC-282ACDD3796E}"/>
          </ac:spMkLst>
        </pc:spChg>
        <pc:spChg chg="mod">
          <ac:chgData name="Kristin Cowgill" userId="4ec86808-edb7-4233-a82b-d05f30c09d86" providerId="ADAL" clId="{BBBA9AEA-A6D3-4ED8-AE4A-367CB699F424}" dt="2023-10-02T16:53:03.317" v="2924" actId="20577"/>
          <ac:spMkLst>
            <pc:docMk/>
            <pc:sldMk cId="4089407955" sldId="3678"/>
            <ac:spMk id="13" creationId="{01BBFD6F-E4F0-57DA-3584-AE5F8B001FF6}"/>
          </ac:spMkLst>
        </pc:spChg>
        <pc:spChg chg="mod">
          <ac:chgData name="Kristin Cowgill" userId="4ec86808-edb7-4233-a82b-d05f30c09d86" providerId="ADAL" clId="{BBBA9AEA-A6D3-4ED8-AE4A-367CB699F424}" dt="2023-10-02T16:52:11.800" v="2849" actId="1076"/>
          <ac:spMkLst>
            <pc:docMk/>
            <pc:sldMk cId="4089407955" sldId="3678"/>
            <ac:spMk id="16" creationId="{95EE9FC0-FC80-9590-3085-1FBF58107C50}"/>
          </ac:spMkLst>
        </pc:spChg>
        <pc:spChg chg="mod">
          <ac:chgData name="Kristin Cowgill" userId="4ec86808-edb7-4233-a82b-d05f30c09d86" providerId="ADAL" clId="{BBBA9AEA-A6D3-4ED8-AE4A-367CB699F424}" dt="2023-10-02T16:51:48.063" v="2826" actId="20577"/>
          <ac:spMkLst>
            <pc:docMk/>
            <pc:sldMk cId="4089407955" sldId="3678"/>
            <ac:spMk id="18" creationId="{41B2312E-B33E-2CCE-5BEA-3CA8A4F9BE65}"/>
          </ac:spMkLst>
        </pc:spChg>
        <pc:spChg chg="del">
          <ac:chgData name="Kristin Cowgill" userId="4ec86808-edb7-4233-a82b-d05f30c09d86" providerId="ADAL" clId="{BBBA9AEA-A6D3-4ED8-AE4A-367CB699F424}" dt="2023-10-02T16:54:11.336" v="2972" actId="478"/>
          <ac:spMkLst>
            <pc:docMk/>
            <pc:sldMk cId="4089407955" sldId="3678"/>
            <ac:spMk id="22" creationId="{73F15355-4D37-D80D-E4CA-5A9EF1C698B5}"/>
          </ac:spMkLst>
        </pc:spChg>
        <pc:spChg chg="del">
          <ac:chgData name="Kristin Cowgill" userId="4ec86808-edb7-4233-a82b-d05f30c09d86" providerId="ADAL" clId="{BBBA9AEA-A6D3-4ED8-AE4A-367CB699F424}" dt="2023-10-02T16:54:11.336" v="2972" actId="478"/>
          <ac:spMkLst>
            <pc:docMk/>
            <pc:sldMk cId="4089407955" sldId="3678"/>
            <ac:spMk id="24" creationId="{2CFDB638-3205-D8C9-3559-FDDBA0EE8510}"/>
          </ac:spMkLst>
        </pc:spChg>
        <pc:picChg chg="mod">
          <ac:chgData name="Kristin Cowgill" userId="4ec86808-edb7-4233-a82b-d05f30c09d86" providerId="ADAL" clId="{BBBA9AEA-A6D3-4ED8-AE4A-367CB699F424}" dt="2023-10-02T16:54:05.214" v="2971" actId="1076"/>
          <ac:picMkLst>
            <pc:docMk/>
            <pc:sldMk cId="4089407955" sldId="3678"/>
            <ac:picMk id="10" creationId="{F4F90988-5CDC-8F3E-DF7B-3BE4BBF8722C}"/>
          </ac:picMkLst>
        </pc:picChg>
        <pc:picChg chg="del">
          <ac:chgData name="Kristin Cowgill" userId="4ec86808-edb7-4233-a82b-d05f30c09d86" providerId="ADAL" clId="{BBBA9AEA-A6D3-4ED8-AE4A-367CB699F424}" dt="2023-10-02T16:54:11.336" v="2972" actId="478"/>
          <ac:picMkLst>
            <pc:docMk/>
            <pc:sldMk cId="4089407955" sldId="3678"/>
            <ac:picMk id="23" creationId="{B67E26B8-27E3-FBB6-F934-F37544E60B1B}"/>
          </ac:picMkLst>
        </pc:picChg>
        <pc:picChg chg="mod">
          <ac:chgData name="Kristin Cowgill" userId="4ec86808-edb7-4233-a82b-d05f30c09d86" providerId="ADAL" clId="{BBBA9AEA-A6D3-4ED8-AE4A-367CB699F424}" dt="2023-10-02T16:53:06.347" v="2925" actId="1076"/>
          <ac:picMkLst>
            <pc:docMk/>
            <pc:sldMk cId="4089407955" sldId="3678"/>
            <ac:picMk id="26" creationId="{5C74A390-1CD3-BBCE-7B36-CB869EFD0B48}"/>
          </ac:picMkLst>
        </pc:picChg>
        <pc:extLst>
          <p:ext xmlns:p="http://schemas.openxmlformats.org/presentationml/2006/main" uri="{D6D511B9-2390-475A-947B-AFAB55BFBCF1}">
            <pc226:cmChg xmlns:pc226="http://schemas.microsoft.com/office/powerpoint/2022/06/main/command" chg="add del">
              <pc226:chgData name="Kristin Cowgill" userId="4ec86808-edb7-4233-a82b-d05f30c09d86" providerId="ADAL" clId="{BBBA9AEA-A6D3-4ED8-AE4A-367CB699F424}" dt="2023-11-13T18:13:23.005" v="3219"/>
              <pc2:cmMkLst xmlns:pc2="http://schemas.microsoft.com/office/powerpoint/2019/9/main/command">
                <pc:docMk/>
                <pc:sldMk cId="4089407955" sldId="3678"/>
                <pc2:cmMk id="{EB5FE820-2AE8-4EAC-BED2-1B922F62FADA}"/>
              </pc2:cmMkLst>
            </pc226:cmChg>
          </p:ext>
        </pc:extLst>
      </pc:sldChg>
      <pc:sldChg chg="add">
        <pc:chgData name="Kristin Cowgill" userId="4ec86808-edb7-4233-a82b-d05f30c09d86" providerId="ADAL" clId="{BBBA9AEA-A6D3-4ED8-AE4A-367CB699F424}" dt="2023-09-29T15:57:07.969" v="31"/>
        <pc:sldMkLst>
          <pc:docMk/>
          <pc:sldMk cId="701894535" sldId="3679"/>
        </pc:sldMkLst>
      </pc:sldChg>
      <pc:sldChg chg="addSp delSp modSp add del mod">
        <pc:chgData name="Kristin Cowgill" userId="4ec86808-edb7-4233-a82b-d05f30c09d86" providerId="ADAL" clId="{BBBA9AEA-A6D3-4ED8-AE4A-367CB699F424}" dt="2023-10-04T15:46:01.852" v="3122" actId="47"/>
        <pc:sldMkLst>
          <pc:docMk/>
          <pc:sldMk cId="1080171838" sldId="3680"/>
        </pc:sldMkLst>
        <pc:spChg chg="del mod">
          <ac:chgData name="Kristin Cowgill" userId="4ec86808-edb7-4233-a82b-d05f30c09d86" providerId="ADAL" clId="{BBBA9AEA-A6D3-4ED8-AE4A-367CB699F424}" dt="2023-10-04T15:38:13.298" v="3118" actId="478"/>
          <ac:spMkLst>
            <pc:docMk/>
            <pc:sldMk cId="1080171838" sldId="3680"/>
            <ac:spMk id="3" creationId="{3F2D1587-B41B-B38A-EC7F-10471F298F56}"/>
          </ac:spMkLst>
        </pc:spChg>
        <pc:spChg chg="mod">
          <ac:chgData name="Kristin Cowgill" userId="4ec86808-edb7-4233-a82b-d05f30c09d86" providerId="ADAL" clId="{BBBA9AEA-A6D3-4ED8-AE4A-367CB699F424}" dt="2023-09-29T15:58:34.996" v="92" actId="20577"/>
          <ac:spMkLst>
            <pc:docMk/>
            <pc:sldMk cId="1080171838" sldId="3680"/>
            <ac:spMk id="5" creationId="{05A57325-7494-A1B4-05F4-EBC9F541359A}"/>
          </ac:spMkLst>
        </pc:spChg>
        <pc:spChg chg="add del mod">
          <ac:chgData name="Kristin Cowgill" userId="4ec86808-edb7-4233-a82b-d05f30c09d86" providerId="ADAL" clId="{BBBA9AEA-A6D3-4ED8-AE4A-367CB699F424}" dt="2023-09-29T16:00:59.442" v="224" actId="478"/>
          <ac:spMkLst>
            <pc:docMk/>
            <pc:sldMk cId="1080171838" sldId="3680"/>
            <ac:spMk id="6" creationId="{5B0DEA55-8709-B66F-3F04-085FC8149521}"/>
          </ac:spMkLst>
        </pc:spChg>
        <pc:spChg chg="add mod">
          <ac:chgData name="Kristin Cowgill" userId="4ec86808-edb7-4233-a82b-d05f30c09d86" providerId="ADAL" clId="{BBBA9AEA-A6D3-4ED8-AE4A-367CB699F424}" dt="2023-10-04T15:38:17.836" v="3120" actId="1076"/>
          <ac:spMkLst>
            <pc:docMk/>
            <pc:sldMk cId="1080171838" sldId="3680"/>
            <ac:spMk id="8" creationId="{DF2EBA0B-DF78-D938-D9A2-63515F72895E}"/>
          </ac:spMkLst>
        </pc:spChg>
        <pc:spChg chg="mod">
          <ac:chgData name="Kristin Cowgill" userId="4ec86808-edb7-4233-a82b-d05f30c09d86" providerId="ADAL" clId="{BBBA9AEA-A6D3-4ED8-AE4A-367CB699F424}" dt="2023-09-29T16:06:06.770" v="324" actId="1076"/>
          <ac:spMkLst>
            <pc:docMk/>
            <pc:sldMk cId="1080171838" sldId="3680"/>
            <ac:spMk id="12" creationId="{9AB53D2F-9FDE-5C99-34F5-9E5F75C20CD2}"/>
          </ac:spMkLst>
        </pc:spChg>
        <pc:picChg chg="add mod">
          <ac:chgData name="Kristin Cowgill" userId="4ec86808-edb7-4233-a82b-d05f30c09d86" providerId="ADAL" clId="{BBBA9AEA-A6D3-4ED8-AE4A-367CB699F424}" dt="2023-10-04T15:38:17.836" v="3120" actId="1076"/>
          <ac:picMkLst>
            <pc:docMk/>
            <pc:sldMk cId="1080171838" sldId="3680"/>
            <ac:picMk id="6" creationId="{B0451995-9C1D-444B-0227-7E83C55FC405}"/>
          </ac:picMkLst>
        </pc:picChg>
        <pc:picChg chg="add mod">
          <ac:chgData name="Kristin Cowgill" userId="4ec86808-edb7-4233-a82b-d05f30c09d86" providerId="ADAL" clId="{BBBA9AEA-A6D3-4ED8-AE4A-367CB699F424}" dt="2023-10-04T15:38:17.836" v="3120" actId="1076"/>
          <ac:picMkLst>
            <pc:docMk/>
            <pc:sldMk cId="1080171838" sldId="3680"/>
            <ac:picMk id="7" creationId="{2A094F07-891D-BE36-F9E4-B3C8C587DE6A}"/>
          </ac:picMkLst>
        </pc:picChg>
        <pc:picChg chg="mod">
          <ac:chgData name="Kristin Cowgill" userId="4ec86808-edb7-4233-a82b-d05f30c09d86" providerId="ADAL" clId="{BBBA9AEA-A6D3-4ED8-AE4A-367CB699F424}" dt="2023-09-29T15:59:37.537" v="110" actId="1076"/>
          <ac:picMkLst>
            <pc:docMk/>
            <pc:sldMk cId="1080171838" sldId="3680"/>
            <ac:picMk id="13" creationId="{9C64E719-E9F1-2491-4207-8B83F1FE050E}"/>
          </ac:picMkLst>
        </pc:picChg>
        <pc:cxnChg chg="add mod">
          <ac:chgData name="Kristin Cowgill" userId="4ec86808-edb7-4233-a82b-d05f30c09d86" providerId="ADAL" clId="{BBBA9AEA-A6D3-4ED8-AE4A-367CB699F424}" dt="2023-10-04T15:38:17.836" v="3120" actId="1076"/>
          <ac:cxnSpMkLst>
            <pc:docMk/>
            <pc:sldMk cId="1080171838" sldId="3680"/>
            <ac:cxnSpMk id="9" creationId="{AB03103B-0CC3-BEC0-6C41-CA60F3E37878}"/>
          </ac:cxnSpMkLst>
        </pc:cxnChg>
      </pc:sldChg>
      <pc:sldChg chg="addSp delSp modSp add mod modNotesTx">
        <pc:chgData name="Kristin Cowgill" userId="4ec86808-edb7-4233-a82b-d05f30c09d86" providerId="ADAL" clId="{BBBA9AEA-A6D3-4ED8-AE4A-367CB699F424}" dt="2023-11-13T18:13:59.509" v="3220" actId="6549"/>
        <pc:sldMkLst>
          <pc:docMk/>
          <pc:sldMk cId="3557714799" sldId="3681"/>
        </pc:sldMkLst>
        <pc:spChg chg="mod">
          <ac:chgData name="Kristin Cowgill" userId="4ec86808-edb7-4233-a82b-d05f30c09d86" providerId="ADAL" clId="{BBBA9AEA-A6D3-4ED8-AE4A-367CB699F424}" dt="2023-09-29T16:40:25.203" v="635" actId="1076"/>
          <ac:spMkLst>
            <pc:docMk/>
            <pc:sldMk cId="3557714799" sldId="3681"/>
            <ac:spMk id="3" creationId="{3F2D1587-B41B-B38A-EC7F-10471F298F56}"/>
          </ac:spMkLst>
        </pc:spChg>
        <pc:spChg chg="add mod">
          <ac:chgData name="Kristin Cowgill" userId="4ec86808-edb7-4233-a82b-d05f30c09d86" providerId="ADAL" clId="{BBBA9AEA-A6D3-4ED8-AE4A-367CB699F424}" dt="2023-09-29T16:42:26.857" v="648" actId="207"/>
          <ac:spMkLst>
            <pc:docMk/>
            <pc:sldMk cId="3557714799" sldId="3681"/>
            <ac:spMk id="7" creationId="{9C8AC369-7C45-04CE-FB31-34BE85FBB93D}"/>
          </ac:spMkLst>
        </pc:spChg>
        <pc:spChg chg="mod">
          <ac:chgData name="Kristin Cowgill" userId="4ec86808-edb7-4233-a82b-d05f30c09d86" providerId="ADAL" clId="{BBBA9AEA-A6D3-4ED8-AE4A-367CB699F424}" dt="2023-09-29T16:38:59.377" v="495" actId="20577"/>
          <ac:spMkLst>
            <pc:docMk/>
            <pc:sldMk cId="3557714799" sldId="3681"/>
            <ac:spMk id="8" creationId="{BAFC47DF-3BAE-54C7-4AD0-470EBDEE947E}"/>
          </ac:spMkLst>
        </pc:spChg>
        <pc:spChg chg="add mod">
          <ac:chgData name="Kristin Cowgill" userId="4ec86808-edb7-4233-a82b-d05f30c09d86" providerId="ADAL" clId="{BBBA9AEA-A6D3-4ED8-AE4A-367CB699F424}" dt="2023-09-29T16:42:54.862" v="653" actId="2085"/>
          <ac:spMkLst>
            <pc:docMk/>
            <pc:sldMk cId="3557714799" sldId="3681"/>
            <ac:spMk id="9" creationId="{A4312D07-014E-F6E9-983D-5A5B3126131B}"/>
          </ac:spMkLst>
        </pc:spChg>
        <pc:spChg chg="mod">
          <ac:chgData name="Kristin Cowgill" userId="4ec86808-edb7-4233-a82b-d05f30c09d86" providerId="ADAL" clId="{BBBA9AEA-A6D3-4ED8-AE4A-367CB699F424}" dt="2023-10-04T15:49:15.706" v="3125" actId="207"/>
          <ac:spMkLst>
            <pc:docMk/>
            <pc:sldMk cId="3557714799" sldId="3681"/>
            <ac:spMk id="12" creationId="{9AB53D2F-9FDE-5C99-34F5-9E5F75C20CD2}"/>
          </ac:spMkLst>
        </pc:spChg>
        <pc:picChg chg="add mod ord">
          <ac:chgData name="Kristin Cowgill" userId="4ec86808-edb7-4233-a82b-d05f30c09d86" providerId="ADAL" clId="{BBBA9AEA-A6D3-4ED8-AE4A-367CB699F424}" dt="2023-09-29T16:42:58.410" v="654" actId="166"/>
          <ac:picMkLst>
            <pc:docMk/>
            <pc:sldMk cId="3557714799" sldId="3681"/>
            <ac:picMk id="6" creationId="{B65C1376-A060-F09B-6EE0-95753000877A}"/>
          </ac:picMkLst>
        </pc:picChg>
        <pc:picChg chg="add del mod">
          <ac:chgData name="Kristin Cowgill" userId="4ec86808-edb7-4233-a82b-d05f30c09d86" providerId="ADAL" clId="{BBBA9AEA-A6D3-4ED8-AE4A-367CB699F424}" dt="2023-09-29T16:44:48.837" v="656" actId="478"/>
          <ac:picMkLst>
            <pc:docMk/>
            <pc:sldMk cId="3557714799" sldId="3681"/>
            <ac:picMk id="11" creationId="{F6830DE7-751D-50A2-F0E6-7EDAAB8AB756}"/>
          </ac:picMkLst>
        </pc:picChg>
        <pc:picChg chg="del">
          <ac:chgData name="Kristin Cowgill" userId="4ec86808-edb7-4233-a82b-d05f30c09d86" providerId="ADAL" clId="{BBBA9AEA-A6D3-4ED8-AE4A-367CB699F424}" dt="2023-09-29T16:38:44.272" v="471" actId="478"/>
          <ac:picMkLst>
            <pc:docMk/>
            <pc:sldMk cId="3557714799" sldId="3681"/>
            <ac:picMk id="13" creationId="{9C64E719-E9F1-2491-4207-8B83F1FE050E}"/>
          </ac:picMkLst>
        </pc:picChg>
        <pc:picChg chg="del">
          <ac:chgData name="Kristin Cowgill" userId="4ec86808-edb7-4233-a82b-d05f30c09d86" providerId="ADAL" clId="{BBBA9AEA-A6D3-4ED8-AE4A-367CB699F424}" dt="2023-09-29T16:38:44.272" v="471" actId="478"/>
          <ac:picMkLst>
            <pc:docMk/>
            <pc:sldMk cId="3557714799" sldId="3681"/>
            <ac:picMk id="19" creationId="{D8F947D0-6313-10A2-8157-CB536E823721}"/>
          </ac:picMkLst>
        </pc:picChg>
      </pc:sldChg>
      <pc:sldChg chg="add">
        <pc:chgData name="Kristin Cowgill" userId="4ec86808-edb7-4233-a82b-d05f30c09d86" providerId="ADAL" clId="{BBBA9AEA-A6D3-4ED8-AE4A-367CB699F424}" dt="2023-09-29T18:34:22.048" v="684"/>
        <pc:sldMkLst>
          <pc:docMk/>
          <pc:sldMk cId="3911510955" sldId="3682"/>
        </pc:sldMkLst>
      </pc:sldChg>
      <pc:sldChg chg="addSp delSp modSp add mod modAnim delCm modNotesTx">
        <pc:chgData name="Kristin Cowgill" userId="4ec86808-edb7-4233-a82b-d05f30c09d86" providerId="ADAL" clId="{BBBA9AEA-A6D3-4ED8-AE4A-367CB699F424}" dt="2023-11-13T18:19:38.043" v="3231"/>
        <pc:sldMkLst>
          <pc:docMk/>
          <pc:sldMk cId="819600205" sldId="3683"/>
        </pc:sldMkLst>
        <pc:spChg chg="mod">
          <ac:chgData name="Kristin Cowgill" userId="4ec86808-edb7-4233-a82b-d05f30c09d86" providerId="ADAL" clId="{BBBA9AEA-A6D3-4ED8-AE4A-367CB699F424}" dt="2023-09-29T18:37:08.056" v="715" actId="20577"/>
          <ac:spMkLst>
            <pc:docMk/>
            <pc:sldMk cId="819600205" sldId="3683"/>
            <ac:spMk id="5" creationId="{659C36F1-07C7-9A80-21D7-48970ACFC562}"/>
          </ac:spMkLst>
        </pc:spChg>
        <pc:spChg chg="mod">
          <ac:chgData name="Kristin Cowgill" userId="4ec86808-edb7-4233-a82b-d05f30c09d86" providerId="ADAL" clId="{BBBA9AEA-A6D3-4ED8-AE4A-367CB699F424}" dt="2023-09-29T18:37:44.980" v="805" actId="20577"/>
          <ac:spMkLst>
            <pc:docMk/>
            <pc:sldMk cId="819600205" sldId="3683"/>
            <ac:spMk id="11" creationId="{4EFFDC7F-29C9-B8EF-ECA9-27E463E6ED5F}"/>
          </ac:spMkLst>
        </pc:spChg>
        <pc:spChg chg="del">
          <ac:chgData name="Kristin Cowgill" userId="4ec86808-edb7-4233-a82b-d05f30c09d86" providerId="ADAL" clId="{BBBA9AEA-A6D3-4ED8-AE4A-367CB699F424}" dt="2023-11-13T18:18:28.216" v="3226" actId="478"/>
          <ac:spMkLst>
            <pc:docMk/>
            <pc:sldMk cId="819600205" sldId="3683"/>
            <ac:spMk id="13" creationId="{C53E70CD-2D98-F7BA-4B1F-30A37C557AD4}"/>
          </ac:spMkLst>
        </pc:spChg>
        <pc:picChg chg="add mod">
          <ac:chgData name="Kristin Cowgill" userId="4ec86808-edb7-4233-a82b-d05f30c09d86" providerId="ADAL" clId="{BBBA9AEA-A6D3-4ED8-AE4A-367CB699F424}" dt="2023-11-13T18:18:25.021" v="3225" actId="1076"/>
          <ac:picMkLst>
            <pc:docMk/>
            <pc:sldMk cId="819600205" sldId="3683"/>
            <ac:picMk id="3" creationId="{60D8AD9F-4089-8AF8-3230-9DC2BE5850A0}"/>
          </ac:picMkLst>
        </pc:picChg>
        <pc:extLst>
          <p:ext xmlns:p="http://schemas.openxmlformats.org/presentationml/2006/main" uri="{D6D511B9-2390-475A-947B-AFAB55BFBCF1}">
            <pc226:cmChg xmlns:pc226="http://schemas.microsoft.com/office/powerpoint/2022/06/main/command" chg="del">
              <pc226:chgData name="Kristin Cowgill" userId="4ec86808-edb7-4233-a82b-d05f30c09d86" providerId="ADAL" clId="{BBBA9AEA-A6D3-4ED8-AE4A-367CB699F424}" dt="2023-11-13T18:19:38.043" v="3231"/>
              <pc2:cmMkLst xmlns:pc2="http://schemas.microsoft.com/office/powerpoint/2019/9/main/command">
                <pc:docMk/>
                <pc:sldMk cId="819600205" sldId="3683"/>
                <pc2:cmMk id="{61267AC4-4E6F-4B23-8004-EEB229370384}"/>
              </pc2:cmMkLst>
            </pc226:cmChg>
          </p:ext>
        </pc:extLst>
      </pc:sldChg>
      <pc:sldChg chg="addSp delSp modSp add del mod">
        <pc:chgData name="Kristin Cowgill" userId="4ec86808-edb7-4233-a82b-d05f30c09d86" providerId="ADAL" clId="{BBBA9AEA-A6D3-4ED8-AE4A-367CB699F424}" dt="2023-10-04T16:08:01.136" v="3127" actId="47"/>
        <pc:sldMkLst>
          <pc:docMk/>
          <pc:sldMk cId="1998999651" sldId="3684"/>
        </pc:sldMkLst>
        <pc:spChg chg="add mod">
          <ac:chgData name="Kristin Cowgill" userId="4ec86808-edb7-4233-a82b-d05f30c09d86" providerId="ADAL" clId="{BBBA9AEA-A6D3-4ED8-AE4A-367CB699F424}" dt="2023-09-29T18:41:00.813" v="967" actId="1076"/>
          <ac:spMkLst>
            <pc:docMk/>
            <pc:sldMk cId="1998999651" sldId="3684"/>
            <ac:spMk id="3" creationId="{014A3913-064A-06CB-AA54-9479B9431B32}"/>
          </ac:spMkLst>
        </pc:spChg>
        <pc:spChg chg="add mod">
          <ac:chgData name="Kristin Cowgill" userId="4ec86808-edb7-4233-a82b-d05f30c09d86" providerId="ADAL" clId="{BBBA9AEA-A6D3-4ED8-AE4A-367CB699F424}" dt="2023-09-29T18:41:05.538" v="968" actId="1076"/>
          <ac:spMkLst>
            <pc:docMk/>
            <pc:sldMk cId="1998999651" sldId="3684"/>
            <ac:spMk id="6" creationId="{809911EE-BBBA-CF44-2F53-1C531DDA800C}"/>
          </ac:spMkLst>
        </pc:spChg>
        <pc:spChg chg="del">
          <ac:chgData name="Kristin Cowgill" userId="4ec86808-edb7-4233-a82b-d05f30c09d86" providerId="ADAL" clId="{BBBA9AEA-A6D3-4ED8-AE4A-367CB699F424}" dt="2023-09-29T18:38:45.462" v="808" actId="478"/>
          <ac:spMkLst>
            <pc:docMk/>
            <pc:sldMk cId="1998999651" sldId="3684"/>
            <ac:spMk id="11" creationId="{4EFFDC7F-29C9-B8EF-ECA9-27E463E6ED5F}"/>
          </ac:spMkLst>
        </pc:spChg>
        <pc:spChg chg="del">
          <ac:chgData name="Kristin Cowgill" userId="4ec86808-edb7-4233-a82b-d05f30c09d86" providerId="ADAL" clId="{BBBA9AEA-A6D3-4ED8-AE4A-367CB699F424}" dt="2023-09-29T18:38:35.509" v="807" actId="478"/>
          <ac:spMkLst>
            <pc:docMk/>
            <pc:sldMk cId="1998999651" sldId="3684"/>
            <ac:spMk id="13" creationId="{C53E70CD-2D98-F7BA-4B1F-30A37C557AD4}"/>
          </ac:spMkLst>
        </pc:spChg>
      </pc:sldChg>
      <pc:sldChg chg="add del">
        <pc:chgData name="Kristin Cowgill" userId="4ec86808-edb7-4233-a82b-d05f30c09d86" providerId="ADAL" clId="{BBBA9AEA-A6D3-4ED8-AE4A-367CB699F424}" dt="2023-10-02T16:27:06.845" v="2100" actId="47"/>
        <pc:sldMkLst>
          <pc:docMk/>
          <pc:sldMk cId="3185333915" sldId="3685"/>
        </pc:sldMkLst>
      </pc:sldChg>
      <pc:sldChg chg="addSp delSp modSp add mod ord">
        <pc:chgData name="Kristin Cowgill" userId="4ec86808-edb7-4233-a82b-d05f30c09d86" providerId="ADAL" clId="{BBBA9AEA-A6D3-4ED8-AE4A-367CB699F424}" dt="2023-09-29T18:51:01.397" v="1176" actId="1076"/>
        <pc:sldMkLst>
          <pc:docMk/>
          <pc:sldMk cId="3433422223" sldId="3686"/>
        </pc:sldMkLst>
        <pc:spChg chg="mod">
          <ac:chgData name="Kristin Cowgill" userId="4ec86808-edb7-4233-a82b-d05f30c09d86" providerId="ADAL" clId="{BBBA9AEA-A6D3-4ED8-AE4A-367CB699F424}" dt="2023-09-29T18:50:23.974" v="1116" actId="1076"/>
          <ac:spMkLst>
            <pc:docMk/>
            <pc:sldMk cId="3433422223" sldId="3686"/>
            <ac:spMk id="2" creationId="{BBF7F375-1262-27EE-2D90-C5ACD3BDF46D}"/>
          </ac:spMkLst>
        </pc:spChg>
        <pc:spChg chg="add mod">
          <ac:chgData name="Kristin Cowgill" userId="4ec86808-edb7-4233-a82b-d05f30c09d86" providerId="ADAL" clId="{BBBA9AEA-A6D3-4ED8-AE4A-367CB699F424}" dt="2023-09-29T18:51:01.397" v="1176" actId="1076"/>
          <ac:spMkLst>
            <pc:docMk/>
            <pc:sldMk cId="3433422223" sldId="3686"/>
            <ac:spMk id="3" creationId="{C03CEEB1-8C35-4D13-EE13-0686393E1CD0}"/>
          </ac:spMkLst>
        </pc:spChg>
        <pc:spChg chg="del">
          <ac:chgData name="Kristin Cowgill" userId="4ec86808-edb7-4233-a82b-d05f30c09d86" providerId="ADAL" clId="{BBBA9AEA-A6D3-4ED8-AE4A-367CB699F424}" dt="2023-09-29T18:49:16.616" v="1085" actId="478"/>
          <ac:spMkLst>
            <pc:docMk/>
            <pc:sldMk cId="3433422223" sldId="3686"/>
            <ac:spMk id="7" creationId="{ED67EF8B-2DA2-F693-300E-36EC2957F208}"/>
          </ac:spMkLst>
        </pc:spChg>
        <pc:spChg chg="mod">
          <ac:chgData name="Kristin Cowgill" userId="4ec86808-edb7-4233-a82b-d05f30c09d86" providerId="ADAL" clId="{BBBA9AEA-A6D3-4ED8-AE4A-367CB699F424}" dt="2023-09-29T18:46:08.555" v="1084" actId="20577"/>
          <ac:spMkLst>
            <pc:docMk/>
            <pc:sldMk cId="3433422223" sldId="3686"/>
            <ac:spMk id="8" creationId="{F5526520-6C44-B1EE-AC3C-794675893775}"/>
          </ac:spMkLst>
        </pc:spChg>
        <pc:spChg chg="mod">
          <ac:chgData name="Kristin Cowgill" userId="4ec86808-edb7-4233-a82b-d05f30c09d86" providerId="ADAL" clId="{BBBA9AEA-A6D3-4ED8-AE4A-367CB699F424}" dt="2023-09-29T18:49:29.779" v="1087" actId="1076"/>
          <ac:spMkLst>
            <pc:docMk/>
            <pc:sldMk cId="3433422223" sldId="3686"/>
            <ac:spMk id="13" creationId="{01BA8275-DCCA-A741-5802-541332582B0E}"/>
          </ac:spMkLst>
        </pc:spChg>
        <pc:spChg chg="mod">
          <ac:chgData name="Kristin Cowgill" userId="4ec86808-edb7-4233-a82b-d05f30c09d86" providerId="ADAL" clId="{BBBA9AEA-A6D3-4ED8-AE4A-367CB699F424}" dt="2023-09-29T18:50:57.795" v="1175" actId="1076"/>
          <ac:spMkLst>
            <pc:docMk/>
            <pc:sldMk cId="3433422223" sldId="3686"/>
            <ac:spMk id="27" creationId="{573249F8-77CB-3E83-768D-4E0CDFF35A23}"/>
          </ac:spMkLst>
        </pc:spChg>
        <pc:picChg chg="del">
          <ac:chgData name="Kristin Cowgill" userId="4ec86808-edb7-4233-a82b-d05f30c09d86" providerId="ADAL" clId="{BBBA9AEA-A6D3-4ED8-AE4A-367CB699F424}" dt="2023-09-29T18:49:16.616" v="1085" actId="478"/>
          <ac:picMkLst>
            <pc:docMk/>
            <pc:sldMk cId="3433422223" sldId="3686"/>
            <ac:picMk id="6" creationId="{DF640905-CA33-9BA1-797E-3567627ABC36}"/>
          </ac:picMkLst>
        </pc:picChg>
        <pc:picChg chg="mod">
          <ac:chgData name="Kristin Cowgill" userId="4ec86808-edb7-4233-a82b-d05f30c09d86" providerId="ADAL" clId="{BBBA9AEA-A6D3-4ED8-AE4A-367CB699F424}" dt="2023-09-29T18:49:29.779" v="1087" actId="1076"/>
          <ac:picMkLst>
            <pc:docMk/>
            <pc:sldMk cId="3433422223" sldId="3686"/>
            <ac:picMk id="14" creationId="{EFB0F00F-7274-11C1-7701-2436B2F0F1F9}"/>
          </ac:picMkLst>
        </pc:picChg>
        <pc:picChg chg="mod">
          <ac:chgData name="Kristin Cowgill" userId="4ec86808-edb7-4233-a82b-d05f30c09d86" providerId="ADAL" clId="{BBBA9AEA-A6D3-4ED8-AE4A-367CB699F424}" dt="2023-09-29T18:49:29.779" v="1087" actId="1076"/>
          <ac:picMkLst>
            <pc:docMk/>
            <pc:sldMk cId="3433422223" sldId="3686"/>
            <ac:picMk id="15" creationId="{45689659-C009-9BDE-6436-D0CF8F050364}"/>
          </ac:picMkLst>
        </pc:picChg>
        <pc:cxnChg chg="mod">
          <ac:chgData name="Kristin Cowgill" userId="4ec86808-edb7-4233-a82b-d05f30c09d86" providerId="ADAL" clId="{BBBA9AEA-A6D3-4ED8-AE4A-367CB699F424}" dt="2023-09-29T18:49:29.779" v="1087" actId="1076"/>
          <ac:cxnSpMkLst>
            <pc:docMk/>
            <pc:sldMk cId="3433422223" sldId="3686"/>
            <ac:cxnSpMk id="16" creationId="{C6AA2CED-B0A3-C097-163D-BAD14BD8EE50}"/>
          </ac:cxnSpMkLst>
        </pc:cxnChg>
      </pc:sldChg>
      <pc:sldChg chg="delSp modSp add mod">
        <pc:chgData name="Kristin Cowgill" userId="4ec86808-edb7-4233-a82b-d05f30c09d86" providerId="ADAL" clId="{BBBA9AEA-A6D3-4ED8-AE4A-367CB699F424}" dt="2023-10-04T16:21:37.314" v="3160" actId="20577"/>
        <pc:sldMkLst>
          <pc:docMk/>
          <pc:sldMk cId="2426303738" sldId="3687"/>
        </pc:sldMkLst>
        <pc:spChg chg="del">
          <ac:chgData name="Kristin Cowgill" userId="4ec86808-edb7-4233-a82b-d05f30c09d86" providerId="ADAL" clId="{BBBA9AEA-A6D3-4ED8-AE4A-367CB699F424}" dt="2023-09-29T18:55:25.864" v="1224" actId="478"/>
          <ac:spMkLst>
            <pc:docMk/>
            <pc:sldMk cId="2426303738" sldId="3687"/>
            <ac:spMk id="3" creationId="{C03CEEB1-8C35-4D13-EE13-0686393E1CD0}"/>
          </ac:spMkLst>
        </pc:spChg>
        <pc:spChg chg="mod">
          <ac:chgData name="Kristin Cowgill" userId="4ec86808-edb7-4233-a82b-d05f30c09d86" providerId="ADAL" clId="{BBBA9AEA-A6D3-4ED8-AE4A-367CB699F424}" dt="2023-09-29T18:52:37.667" v="1219" actId="1076"/>
          <ac:spMkLst>
            <pc:docMk/>
            <pc:sldMk cId="2426303738" sldId="3687"/>
            <ac:spMk id="8" creationId="{F5526520-6C44-B1EE-AC3C-794675893775}"/>
          </ac:spMkLst>
        </pc:spChg>
        <pc:spChg chg="del mod">
          <ac:chgData name="Kristin Cowgill" userId="4ec86808-edb7-4233-a82b-d05f30c09d86" providerId="ADAL" clId="{BBBA9AEA-A6D3-4ED8-AE4A-367CB699F424}" dt="2023-09-29T18:55:01.521" v="1223"/>
          <ac:spMkLst>
            <pc:docMk/>
            <pc:sldMk cId="2426303738" sldId="3687"/>
            <ac:spMk id="13" creationId="{01BA8275-DCCA-A741-5802-541332582B0E}"/>
          </ac:spMkLst>
        </pc:spChg>
        <pc:spChg chg="mod">
          <ac:chgData name="Kristin Cowgill" userId="4ec86808-edb7-4233-a82b-d05f30c09d86" providerId="ADAL" clId="{BBBA9AEA-A6D3-4ED8-AE4A-367CB699F424}" dt="2023-10-04T16:21:37.314" v="3160" actId="20577"/>
          <ac:spMkLst>
            <pc:docMk/>
            <pc:sldMk cId="2426303738" sldId="3687"/>
            <ac:spMk id="27" creationId="{573249F8-77CB-3E83-768D-4E0CDFF35A23}"/>
          </ac:spMkLst>
        </pc:spChg>
        <pc:picChg chg="del">
          <ac:chgData name="Kristin Cowgill" userId="4ec86808-edb7-4233-a82b-d05f30c09d86" providerId="ADAL" clId="{BBBA9AEA-A6D3-4ED8-AE4A-367CB699F424}" dt="2023-09-29T18:55:01.515" v="1221" actId="478"/>
          <ac:picMkLst>
            <pc:docMk/>
            <pc:sldMk cId="2426303738" sldId="3687"/>
            <ac:picMk id="14" creationId="{EFB0F00F-7274-11C1-7701-2436B2F0F1F9}"/>
          </ac:picMkLst>
        </pc:picChg>
        <pc:picChg chg="del">
          <ac:chgData name="Kristin Cowgill" userId="4ec86808-edb7-4233-a82b-d05f30c09d86" providerId="ADAL" clId="{BBBA9AEA-A6D3-4ED8-AE4A-367CB699F424}" dt="2023-09-29T18:55:01.515" v="1221" actId="478"/>
          <ac:picMkLst>
            <pc:docMk/>
            <pc:sldMk cId="2426303738" sldId="3687"/>
            <ac:picMk id="15" creationId="{45689659-C009-9BDE-6436-D0CF8F050364}"/>
          </ac:picMkLst>
        </pc:picChg>
        <pc:cxnChg chg="del">
          <ac:chgData name="Kristin Cowgill" userId="4ec86808-edb7-4233-a82b-d05f30c09d86" providerId="ADAL" clId="{BBBA9AEA-A6D3-4ED8-AE4A-367CB699F424}" dt="2023-09-29T18:55:01.515" v="1221" actId="478"/>
          <ac:cxnSpMkLst>
            <pc:docMk/>
            <pc:sldMk cId="2426303738" sldId="3687"/>
            <ac:cxnSpMk id="16" creationId="{C6AA2CED-B0A3-C097-163D-BAD14BD8EE50}"/>
          </ac:cxnSpMkLst>
        </pc:cxnChg>
      </pc:sldChg>
      <pc:sldChg chg="modSp add mod">
        <pc:chgData name="Kristin Cowgill" userId="4ec86808-edb7-4233-a82b-d05f30c09d86" providerId="ADAL" clId="{BBBA9AEA-A6D3-4ED8-AE4A-367CB699F424}" dt="2023-10-02T16:25:56.001" v="2097" actId="208"/>
        <pc:sldMkLst>
          <pc:docMk/>
          <pc:sldMk cId="2766216887" sldId="3688"/>
        </pc:sldMkLst>
        <pc:spChg chg="mod">
          <ac:chgData name="Kristin Cowgill" userId="4ec86808-edb7-4233-a82b-d05f30c09d86" providerId="ADAL" clId="{BBBA9AEA-A6D3-4ED8-AE4A-367CB699F424}" dt="2023-10-02T16:24:35.643" v="2037" actId="20577"/>
          <ac:spMkLst>
            <pc:docMk/>
            <pc:sldMk cId="2766216887" sldId="3688"/>
            <ac:spMk id="5" creationId="{7623EF25-A3B0-9BFB-BCD1-5073BC623CFE}"/>
          </ac:spMkLst>
        </pc:spChg>
        <pc:spChg chg="mod">
          <ac:chgData name="Kristin Cowgill" userId="4ec86808-edb7-4233-a82b-d05f30c09d86" providerId="ADAL" clId="{BBBA9AEA-A6D3-4ED8-AE4A-367CB699F424}" dt="2023-10-02T16:25:08.379" v="2095" actId="208"/>
          <ac:spMkLst>
            <pc:docMk/>
            <pc:sldMk cId="2766216887" sldId="3688"/>
            <ac:spMk id="6" creationId="{50C5C2AE-0523-3CE9-E684-4836A698F222}"/>
          </ac:spMkLst>
        </pc:spChg>
        <pc:spChg chg="mod">
          <ac:chgData name="Kristin Cowgill" userId="4ec86808-edb7-4233-a82b-d05f30c09d86" providerId="ADAL" clId="{BBBA9AEA-A6D3-4ED8-AE4A-367CB699F424}" dt="2023-10-02T16:25:56.001" v="2097" actId="208"/>
          <ac:spMkLst>
            <pc:docMk/>
            <pc:sldMk cId="2766216887" sldId="3688"/>
            <ac:spMk id="11" creationId="{A5316641-EDE2-AD1E-94D1-C997FD50D676}"/>
          </ac:spMkLst>
        </pc:spChg>
        <pc:spChg chg="mod">
          <ac:chgData name="Kristin Cowgill" userId="4ec86808-edb7-4233-a82b-d05f30c09d86" providerId="ADAL" clId="{BBBA9AEA-A6D3-4ED8-AE4A-367CB699F424}" dt="2023-10-02T16:24:59.387" v="2094" actId="14100"/>
          <ac:spMkLst>
            <pc:docMk/>
            <pc:sldMk cId="2766216887" sldId="3688"/>
            <ac:spMk id="22" creationId="{ACDFA5FB-8A22-75FD-DB23-580D3A02F0DA}"/>
          </ac:spMkLst>
        </pc:spChg>
      </pc:sldChg>
      <pc:sldChg chg="addSp delSp modSp add mod ord">
        <pc:chgData name="Kristin Cowgill" userId="4ec86808-edb7-4233-a82b-d05f30c09d86" providerId="ADAL" clId="{BBBA9AEA-A6D3-4ED8-AE4A-367CB699F424}" dt="2023-10-04T16:36:56.529" v="3161" actId="207"/>
        <pc:sldMkLst>
          <pc:docMk/>
          <pc:sldMk cId="1833233073" sldId="3689"/>
        </pc:sldMkLst>
        <pc:spChg chg="mod">
          <ac:chgData name="Kristin Cowgill" userId="4ec86808-edb7-4233-a82b-d05f30c09d86" providerId="ADAL" clId="{BBBA9AEA-A6D3-4ED8-AE4A-367CB699F424}" dt="2023-10-02T16:27:15.078" v="2114" actId="20577"/>
          <ac:spMkLst>
            <pc:docMk/>
            <pc:sldMk cId="1833233073" sldId="3689"/>
            <ac:spMk id="5" creationId="{0C694ED0-B16B-384C-E1EB-BEFDD004A3E9}"/>
          </ac:spMkLst>
        </pc:spChg>
        <pc:spChg chg="mod ord">
          <ac:chgData name="Kristin Cowgill" userId="4ec86808-edb7-4233-a82b-d05f30c09d86" providerId="ADAL" clId="{BBBA9AEA-A6D3-4ED8-AE4A-367CB699F424}" dt="2023-10-04T16:36:56.529" v="3161" actId="207"/>
          <ac:spMkLst>
            <pc:docMk/>
            <pc:sldMk cId="1833233073" sldId="3689"/>
            <ac:spMk id="10" creationId="{5A50F5ED-CA48-818E-5CB7-87474A1E2B53}"/>
          </ac:spMkLst>
        </pc:spChg>
        <pc:spChg chg="del">
          <ac:chgData name="Kristin Cowgill" userId="4ec86808-edb7-4233-a82b-d05f30c09d86" providerId="ADAL" clId="{BBBA9AEA-A6D3-4ED8-AE4A-367CB699F424}" dt="2023-10-02T16:27:44.020" v="2118" actId="478"/>
          <ac:spMkLst>
            <pc:docMk/>
            <pc:sldMk cId="1833233073" sldId="3689"/>
            <ac:spMk id="17" creationId="{0DD8418A-BAD3-D2F3-6A91-19F9784C4F55}"/>
          </ac:spMkLst>
        </pc:spChg>
        <pc:spChg chg="del">
          <ac:chgData name="Kristin Cowgill" userId="4ec86808-edb7-4233-a82b-d05f30c09d86" providerId="ADAL" clId="{BBBA9AEA-A6D3-4ED8-AE4A-367CB699F424}" dt="2023-10-02T16:27:44.020" v="2118" actId="478"/>
          <ac:spMkLst>
            <pc:docMk/>
            <pc:sldMk cId="1833233073" sldId="3689"/>
            <ac:spMk id="19" creationId="{1D3662E0-71E0-AFD6-17F4-AA9BB10BCB64}"/>
          </ac:spMkLst>
        </pc:spChg>
        <pc:spChg chg="del">
          <ac:chgData name="Kristin Cowgill" userId="4ec86808-edb7-4233-a82b-d05f30c09d86" providerId="ADAL" clId="{BBBA9AEA-A6D3-4ED8-AE4A-367CB699F424}" dt="2023-10-02T16:27:44.020" v="2118" actId="478"/>
          <ac:spMkLst>
            <pc:docMk/>
            <pc:sldMk cId="1833233073" sldId="3689"/>
            <ac:spMk id="20" creationId="{5FCA2B23-9E88-E9ED-CDE6-A94F95E0CE36}"/>
          </ac:spMkLst>
        </pc:spChg>
        <pc:spChg chg="del">
          <ac:chgData name="Kristin Cowgill" userId="4ec86808-edb7-4233-a82b-d05f30c09d86" providerId="ADAL" clId="{BBBA9AEA-A6D3-4ED8-AE4A-367CB699F424}" dt="2023-10-02T16:27:39.072" v="2117" actId="478"/>
          <ac:spMkLst>
            <pc:docMk/>
            <pc:sldMk cId="1833233073" sldId="3689"/>
            <ac:spMk id="23" creationId="{666C48E7-589F-5F7B-A406-0137BE8652A4}"/>
          </ac:spMkLst>
        </pc:spChg>
        <pc:spChg chg="del">
          <ac:chgData name="Kristin Cowgill" userId="4ec86808-edb7-4233-a82b-d05f30c09d86" providerId="ADAL" clId="{BBBA9AEA-A6D3-4ED8-AE4A-367CB699F424}" dt="2023-10-02T16:27:39.072" v="2117" actId="478"/>
          <ac:spMkLst>
            <pc:docMk/>
            <pc:sldMk cId="1833233073" sldId="3689"/>
            <ac:spMk id="26" creationId="{5FFCAA2D-B2E5-0808-E34D-4787C2AFAE39}"/>
          </ac:spMkLst>
        </pc:spChg>
        <pc:spChg chg="del">
          <ac:chgData name="Kristin Cowgill" userId="4ec86808-edb7-4233-a82b-d05f30c09d86" providerId="ADAL" clId="{BBBA9AEA-A6D3-4ED8-AE4A-367CB699F424}" dt="2023-10-02T16:27:39.072" v="2117" actId="478"/>
          <ac:spMkLst>
            <pc:docMk/>
            <pc:sldMk cId="1833233073" sldId="3689"/>
            <ac:spMk id="27" creationId="{94903819-A04F-8244-F314-235FCB4A8C1B}"/>
          </ac:spMkLst>
        </pc:spChg>
        <pc:spChg chg="del">
          <ac:chgData name="Kristin Cowgill" userId="4ec86808-edb7-4233-a82b-d05f30c09d86" providerId="ADAL" clId="{BBBA9AEA-A6D3-4ED8-AE4A-367CB699F424}" dt="2023-10-02T16:27:39.072" v="2117" actId="478"/>
          <ac:spMkLst>
            <pc:docMk/>
            <pc:sldMk cId="1833233073" sldId="3689"/>
            <ac:spMk id="30" creationId="{700817C4-17CF-518F-FF44-ABB569C91BAC}"/>
          </ac:spMkLst>
        </pc:spChg>
        <pc:spChg chg="del">
          <ac:chgData name="Kristin Cowgill" userId="4ec86808-edb7-4233-a82b-d05f30c09d86" providerId="ADAL" clId="{BBBA9AEA-A6D3-4ED8-AE4A-367CB699F424}" dt="2023-10-02T16:27:39.072" v="2117" actId="478"/>
          <ac:spMkLst>
            <pc:docMk/>
            <pc:sldMk cId="1833233073" sldId="3689"/>
            <ac:spMk id="32" creationId="{025ADF72-56ED-763A-D6CD-A57239344681}"/>
          </ac:spMkLst>
        </pc:spChg>
        <pc:spChg chg="del">
          <ac:chgData name="Kristin Cowgill" userId="4ec86808-edb7-4233-a82b-d05f30c09d86" providerId="ADAL" clId="{BBBA9AEA-A6D3-4ED8-AE4A-367CB699F424}" dt="2023-10-02T16:27:39.072" v="2117" actId="478"/>
          <ac:spMkLst>
            <pc:docMk/>
            <pc:sldMk cId="1833233073" sldId="3689"/>
            <ac:spMk id="33" creationId="{3DD24B86-E899-B7C4-EAB4-4526BDC06EAB}"/>
          </ac:spMkLst>
        </pc:spChg>
        <pc:spChg chg="del">
          <ac:chgData name="Kristin Cowgill" userId="4ec86808-edb7-4233-a82b-d05f30c09d86" providerId="ADAL" clId="{BBBA9AEA-A6D3-4ED8-AE4A-367CB699F424}" dt="2023-10-02T16:27:39.072" v="2117" actId="478"/>
          <ac:spMkLst>
            <pc:docMk/>
            <pc:sldMk cId="1833233073" sldId="3689"/>
            <ac:spMk id="36" creationId="{5B211C75-91B6-573D-E2EA-FD6F0247D125}"/>
          </ac:spMkLst>
        </pc:spChg>
        <pc:spChg chg="del">
          <ac:chgData name="Kristin Cowgill" userId="4ec86808-edb7-4233-a82b-d05f30c09d86" providerId="ADAL" clId="{BBBA9AEA-A6D3-4ED8-AE4A-367CB699F424}" dt="2023-10-02T16:27:39.072" v="2117" actId="478"/>
          <ac:spMkLst>
            <pc:docMk/>
            <pc:sldMk cId="1833233073" sldId="3689"/>
            <ac:spMk id="38" creationId="{7629FCCE-22F9-FAAE-B0BF-A3E1B54B3549}"/>
          </ac:spMkLst>
        </pc:spChg>
        <pc:spChg chg="del">
          <ac:chgData name="Kristin Cowgill" userId="4ec86808-edb7-4233-a82b-d05f30c09d86" providerId="ADAL" clId="{BBBA9AEA-A6D3-4ED8-AE4A-367CB699F424}" dt="2023-10-02T16:27:39.072" v="2117" actId="478"/>
          <ac:spMkLst>
            <pc:docMk/>
            <pc:sldMk cId="1833233073" sldId="3689"/>
            <ac:spMk id="39" creationId="{D104E03F-19E7-AF65-1353-BE9E6E716A57}"/>
          </ac:spMkLst>
        </pc:spChg>
        <pc:spChg chg="mod">
          <ac:chgData name="Kristin Cowgill" userId="4ec86808-edb7-4233-a82b-d05f30c09d86" providerId="ADAL" clId="{BBBA9AEA-A6D3-4ED8-AE4A-367CB699F424}" dt="2023-10-02T16:31:54" v="2193" actId="1076"/>
          <ac:spMkLst>
            <pc:docMk/>
            <pc:sldMk cId="1833233073" sldId="3689"/>
            <ac:spMk id="42" creationId="{0CC116C5-105C-658C-5398-BC220A263711}"/>
          </ac:spMkLst>
        </pc:spChg>
        <pc:spChg chg="del">
          <ac:chgData name="Kristin Cowgill" userId="4ec86808-edb7-4233-a82b-d05f30c09d86" providerId="ADAL" clId="{BBBA9AEA-A6D3-4ED8-AE4A-367CB699F424}" dt="2023-10-02T16:27:29.387" v="2116" actId="478"/>
          <ac:spMkLst>
            <pc:docMk/>
            <pc:sldMk cId="1833233073" sldId="3689"/>
            <ac:spMk id="43" creationId="{FCA6F4DF-4133-1FC7-38C2-EF13CCBB9185}"/>
          </ac:spMkLst>
        </pc:spChg>
        <pc:spChg chg="del">
          <ac:chgData name="Kristin Cowgill" userId="4ec86808-edb7-4233-a82b-d05f30c09d86" providerId="ADAL" clId="{BBBA9AEA-A6D3-4ED8-AE4A-367CB699F424}" dt="2023-10-02T16:27:29.387" v="2116" actId="478"/>
          <ac:spMkLst>
            <pc:docMk/>
            <pc:sldMk cId="1833233073" sldId="3689"/>
            <ac:spMk id="44" creationId="{32DB7FCE-C4C7-02B5-9C3C-C593F2A58F9E}"/>
          </ac:spMkLst>
        </pc:spChg>
        <pc:spChg chg="del">
          <ac:chgData name="Kristin Cowgill" userId="4ec86808-edb7-4233-a82b-d05f30c09d86" providerId="ADAL" clId="{BBBA9AEA-A6D3-4ED8-AE4A-367CB699F424}" dt="2023-10-02T16:27:29.387" v="2116" actId="478"/>
          <ac:spMkLst>
            <pc:docMk/>
            <pc:sldMk cId="1833233073" sldId="3689"/>
            <ac:spMk id="45" creationId="{E046DAAB-F086-A21A-99D2-EA5D049947F4}"/>
          </ac:spMkLst>
        </pc:spChg>
        <pc:spChg chg="del">
          <ac:chgData name="Kristin Cowgill" userId="4ec86808-edb7-4233-a82b-d05f30c09d86" providerId="ADAL" clId="{BBBA9AEA-A6D3-4ED8-AE4A-367CB699F424}" dt="2023-10-02T16:27:20.291" v="2115" actId="478"/>
          <ac:spMkLst>
            <pc:docMk/>
            <pc:sldMk cId="1833233073" sldId="3689"/>
            <ac:spMk id="47" creationId="{687805FF-6D79-2D8B-C3A8-F0E698357C5B}"/>
          </ac:spMkLst>
        </pc:spChg>
        <pc:picChg chg="add mod">
          <ac:chgData name="Kristin Cowgill" userId="4ec86808-edb7-4233-a82b-d05f30c09d86" providerId="ADAL" clId="{BBBA9AEA-A6D3-4ED8-AE4A-367CB699F424}" dt="2023-10-02T16:31:18.041" v="2186" actId="1076"/>
          <ac:picMkLst>
            <pc:docMk/>
            <pc:sldMk cId="1833233073" sldId="3689"/>
            <ac:picMk id="2" creationId="{7610764D-0D7B-428C-33D9-11C859706354}"/>
          </ac:picMkLst>
        </pc:picChg>
        <pc:picChg chg="del">
          <ac:chgData name="Kristin Cowgill" userId="4ec86808-edb7-4233-a82b-d05f30c09d86" providerId="ADAL" clId="{BBBA9AEA-A6D3-4ED8-AE4A-367CB699F424}" dt="2023-10-02T16:31:29.114" v="2189" actId="478"/>
          <ac:picMkLst>
            <pc:docMk/>
            <pc:sldMk cId="1833233073" sldId="3689"/>
            <ac:picMk id="31" creationId="{8E3D1B9A-A31F-EA0E-E7E2-43D94FDCE4D4}"/>
          </ac:picMkLst>
        </pc:picChg>
      </pc:sldChg>
      <pc:sldChg chg="addSp delSp modSp add mod ord">
        <pc:chgData name="Kristin Cowgill" userId="4ec86808-edb7-4233-a82b-d05f30c09d86" providerId="ADAL" clId="{BBBA9AEA-A6D3-4ED8-AE4A-367CB699F424}" dt="2023-10-02T16:37:50.311" v="2220" actId="1076"/>
        <pc:sldMkLst>
          <pc:docMk/>
          <pc:sldMk cId="4199256706" sldId="3690"/>
        </pc:sldMkLst>
        <pc:picChg chg="del">
          <ac:chgData name="Kristin Cowgill" userId="4ec86808-edb7-4233-a82b-d05f30c09d86" providerId="ADAL" clId="{BBBA9AEA-A6D3-4ED8-AE4A-367CB699F424}" dt="2023-10-02T16:33:10.823" v="2198" actId="478"/>
          <ac:picMkLst>
            <pc:docMk/>
            <pc:sldMk cId="4199256706" sldId="3690"/>
            <ac:picMk id="3" creationId="{E22E34F8-1C47-D540-BAA8-12153F745648}"/>
          </ac:picMkLst>
        </pc:picChg>
        <pc:picChg chg="add mod">
          <ac:chgData name="Kristin Cowgill" userId="4ec86808-edb7-4233-a82b-d05f30c09d86" providerId="ADAL" clId="{BBBA9AEA-A6D3-4ED8-AE4A-367CB699F424}" dt="2023-10-02T16:33:19.379" v="2203" actId="1076"/>
          <ac:picMkLst>
            <pc:docMk/>
            <pc:sldMk cId="4199256706" sldId="3690"/>
            <ac:picMk id="5" creationId="{E321C81F-5635-7E88-63DD-56F08FCB6CFB}"/>
          </ac:picMkLst>
        </pc:picChg>
        <pc:picChg chg="del">
          <ac:chgData name="Kristin Cowgill" userId="4ec86808-edb7-4233-a82b-d05f30c09d86" providerId="ADAL" clId="{BBBA9AEA-A6D3-4ED8-AE4A-367CB699F424}" dt="2023-10-02T16:37:30.211" v="2214" actId="478"/>
          <ac:picMkLst>
            <pc:docMk/>
            <pc:sldMk cId="4199256706" sldId="3690"/>
            <ac:picMk id="7" creationId="{9959F78F-103D-ACD2-21EB-C918C8CF620E}"/>
          </ac:picMkLst>
        </pc:picChg>
        <pc:picChg chg="add mod">
          <ac:chgData name="Kristin Cowgill" userId="4ec86808-edb7-4233-a82b-d05f30c09d86" providerId="ADAL" clId="{BBBA9AEA-A6D3-4ED8-AE4A-367CB699F424}" dt="2023-10-02T16:36:56.105" v="2213" actId="1076"/>
          <ac:picMkLst>
            <pc:docMk/>
            <pc:sldMk cId="4199256706" sldId="3690"/>
            <ac:picMk id="9" creationId="{A3DE27A1-DC78-62D8-A310-BD4591AD4742}"/>
          </ac:picMkLst>
        </pc:picChg>
        <pc:picChg chg="del">
          <ac:chgData name="Kristin Cowgill" userId="4ec86808-edb7-4233-a82b-d05f30c09d86" providerId="ADAL" clId="{BBBA9AEA-A6D3-4ED8-AE4A-367CB699F424}" dt="2023-10-02T16:36:35.185" v="2204" actId="478"/>
          <ac:picMkLst>
            <pc:docMk/>
            <pc:sldMk cId="4199256706" sldId="3690"/>
            <ac:picMk id="12" creationId="{BC03E3F3-BCCB-410A-BB95-DD61DFE2D565}"/>
          </ac:picMkLst>
        </pc:picChg>
        <pc:picChg chg="add mod">
          <ac:chgData name="Kristin Cowgill" userId="4ec86808-edb7-4233-a82b-d05f30c09d86" providerId="ADAL" clId="{BBBA9AEA-A6D3-4ED8-AE4A-367CB699F424}" dt="2023-10-02T16:37:50.311" v="2220" actId="1076"/>
          <ac:picMkLst>
            <pc:docMk/>
            <pc:sldMk cId="4199256706" sldId="3690"/>
            <ac:picMk id="13" creationId="{AAF87AC9-EE06-A4DA-D15C-0C808AE7EFC5}"/>
          </ac:picMkLst>
        </pc:picChg>
      </pc:sldChg>
      <pc:sldChg chg="modSp add mod">
        <pc:chgData name="Kristin Cowgill" userId="4ec86808-edb7-4233-a82b-d05f30c09d86" providerId="ADAL" clId="{BBBA9AEA-A6D3-4ED8-AE4A-367CB699F424}" dt="2023-10-04T15:46:22.131" v="3124" actId="207"/>
        <pc:sldMkLst>
          <pc:docMk/>
          <pc:sldMk cId="1501542482" sldId="3691"/>
        </pc:sldMkLst>
        <pc:spChg chg="mod">
          <ac:chgData name="Kristin Cowgill" userId="4ec86808-edb7-4233-a82b-d05f30c09d86" providerId="ADAL" clId="{BBBA9AEA-A6D3-4ED8-AE4A-367CB699F424}" dt="2023-10-04T15:46:22.131" v="3124" actId="207"/>
          <ac:spMkLst>
            <pc:docMk/>
            <pc:sldMk cId="1501542482" sldId="3691"/>
            <ac:spMk id="12" creationId="{9AB53D2F-9FDE-5C99-34F5-9E5F75C20CD2}"/>
          </ac:spMkLst>
        </pc:spChg>
      </pc:sldChg>
      <pc:sldChg chg="add del">
        <pc:chgData name="Kristin Cowgill" userId="4ec86808-edb7-4233-a82b-d05f30c09d86" providerId="ADAL" clId="{BBBA9AEA-A6D3-4ED8-AE4A-367CB699F424}" dt="2023-10-02T16:47:58.682" v="2721" actId="47"/>
        <pc:sldMkLst>
          <pc:docMk/>
          <pc:sldMk cId="4125590716" sldId="3691"/>
        </pc:sldMkLst>
      </pc:sldChg>
      <pc:sldChg chg="add modNotesTx">
        <pc:chgData name="Kristin Cowgill" userId="4ec86808-edb7-4233-a82b-d05f30c09d86" providerId="ADAL" clId="{BBBA9AEA-A6D3-4ED8-AE4A-367CB699F424}" dt="2023-11-13T18:18:33.550" v="3227" actId="6549"/>
        <pc:sldMkLst>
          <pc:docMk/>
          <pc:sldMk cId="3430812194" sldId="36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1489F-AA1F-4C70-880D-6454313690E1}"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CC2CF-C037-433C-8E4A-4AE688923ECF}" type="slidenum">
              <a:rPr lang="en-US" smtClean="0"/>
              <a:t>‹#›</a:t>
            </a:fld>
            <a:endParaRPr lang="en-US"/>
          </a:p>
        </p:txBody>
      </p:sp>
    </p:spTree>
    <p:extLst>
      <p:ext uri="{BB962C8B-B14F-4D97-AF65-F5344CB8AC3E}">
        <p14:creationId xmlns:p14="http://schemas.microsoft.com/office/powerpoint/2010/main" val="31990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4</a:t>
            </a:fld>
            <a:endParaRPr lang="en-US"/>
          </a:p>
        </p:txBody>
      </p:sp>
    </p:spTree>
    <p:extLst>
      <p:ext uri="{BB962C8B-B14F-4D97-AF65-F5344CB8AC3E}">
        <p14:creationId xmlns:p14="http://schemas.microsoft.com/office/powerpoint/2010/main" val="100329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18</a:t>
            </a:fld>
            <a:endParaRPr lang="en-US"/>
          </a:p>
        </p:txBody>
      </p:sp>
    </p:spTree>
    <p:extLst>
      <p:ext uri="{BB962C8B-B14F-4D97-AF65-F5344CB8AC3E}">
        <p14:creationId xmlns:p14="http://schemas.microsoft.com/office/powerpoint/2010/main" val="40214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19</a:t>
            </a:fld>
            <a:endParaRPr lang="en-US"/>
          </a:p>
        </p:txBody>
      </p:sp>
    </p:spTree>
    <p:extLst>
      <p:ext uri="{BB962C8B-B14F-4D97-AF65-F5344CB8AC3E}">
        <p14:creationId xmlns:p14="http://schemas.microsoft.com/office/powerpoint/2010/main" val="60160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20</a:t>
            </a:fld>
            <a:endParaRPr lang="en-US"/>
          </a:p>
        </p:txBody>
      </p:sp>
    </p:spTree>
    <p:extLst>
      <p:ext uri="{BB962C8B-B14F-4D97-AF65-F5344CB8AC3E}">
        <p14:creationId xmlns:p14="http://schemas.microsoft.com/office/powerpoint/2010/main" val="323581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22</a:t>
            </a:fld>
            <a:endParaRPr lang="en-US"/>
          </a:p>
        </p:txBody>
      </p:sp>
    </p:spTree>
    <p:extLst>
      <p:ext uri="{BB962C8B-B14F-4D97-AF65-F5344CB8AC3E}">
        <p14:creationId xmlns:p14="http://schemas.microsoft.com/office/powerpoint/2010/main" val="88814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23</a:t>
            </a:fld>
            <a:endParaRPr lang="en-US"/>
          </a:p>
        </p:txBody>
      </p:sp>
    </p:spTree>
    <p:extLst>
      <p:ext uri="{BB962C8B-B14F-4D97-AF65-F5344CB8AC3E}">
        <p14:creationId xmlns:p14="http://schemas.microsoft.com/office/powerpoint/2010/main" val="160318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24</a:t>
            </a:fld>
            <a:endParaRPr lang="en-US"/>
          </a:p>
        </p:txBody>
      </p:sp>
    </p:spTree>
    <p:extLst>
      <p:ext uri="{BB962C8B-B14F-4D97-AF65-F5344CB8AC3E}">
        <p14:creationId xmlns:p14="http://schemas.microsoft.com/office/powerpoint/2010/main" val="160429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dirty="0"/>
              <a:t>Let your students be creative here! They can draw, paint, build with </a:t>
            </a:r>
            <a:r>
              <a:rPr lang="en-US" dirty="0" err="1"/>
              <a:t>Play-doh</a:t>
            </a:r>
            <a:r>
              <a:rPr lang="en-US" dirty="0"/>
              <a:t>, or write- whatever you would like to offer them to be able to do!</a:t>
            </a:r>
          </a:p>
        </p:txBody>
      </p:sp>
      <p:sp>
        <p:nvSpPr>
          <p:cNvPr id="4" name="Slide Number Placeholder 3"/>
          <p:cNvSpPr>
            <a:spLocks noGrp="1"/>
          </p:cNvSpPr>
          <p:nvPr>
            <p:ph type="sldNum" sz="quarter" idx="5"/>
          </p:nvPr>
        </p:nvSpPr>
        <p:spPr/>
        <p:txBody>
          <a:bodyPr/>
          <a:lstStyle/>
          <a:p>
            <a:fld id="{1F6CC2CF-C037-433C-8E4A-4AE688923ECF}" type="slidenum">
              <a:rPr lang="en-US" smtClean="0"/>
              <a:t>5</a:t>
            </a:fld>
            <a:endParaRPr lang="en-US"/>
          </a:p>
        </p:txBody>
      </p:sp>
    </p:spTree>
    <p:extLst>
      <p:ext uri="{BB962C8B-B14F-4D97-AF65-F5344CB8AC3E}">
        <p14:creationId xmlns:p14="http://schemas.microsoft.com/office/powerpoint/2010/main" val="171863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8</a:t>
            </a:fld>
            <a:endParaRPr lang="en-US"/>
          </a:p>
        </p:txBody>
      </p:sp>
    </p:spTree>
    <p:extLst>
      <p:ext uri="{BB962C8B-B14F-4D97-AF65-F5344CB8AC3E}">
        <p14:creationId xmlns:p14="http://schemas.microsoft.com/office/powerpoint/2010/main" val="90489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9</a:t>
            </a:fld>
            <a:endParaRPr lang="en-US"/>
          </a:p>
        </p:txBody>
      </p:sp>
    </p:spTree>
    <p:extLst>
      <p:ext uri="{BB962C8B-B14F-4D97-AF65-F5344CB8AC3E}">
        <p14:creationId xmlns:p14="http://schemas.microsoft.com/office/powerpoint/2010/main" val="200629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10</a:t>
            </a:fld>
            <a:endParaRPr lang="en-US"/>
          </a:p>
        </p:txBody>
      </p:sp>
    </p:spTree>
    <p:extLst>
      <p:ext uri="{BB962C8B-B14F-4D97-AF65-F5344CB8AC3E}">
        <p14:creationId xmlns:p14="http://schemas.microsoft.com/office/powerpoint/2010/main" val="126818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11</a:t>
            </a:fld>
            <a:endParaRPr lang="en-US"/>
          </a:p>
        </p:txBody>
      </p:sp>
    </p:spTree>
    <p:extLst>
      <p:ext uri="{BB962C8B-B14F-4D97-AF65-F5344CB8AC3E}">
        <p14:creationId xmlns:p14="http://schemas.microsoft.com/office/powerpoint/2010/main" val="252702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14</a:t>
            </a:fld>
            <a:endParaRPr lang="en-US"/>
          </a:p>
        </p:txBody>
      </p:sp>
    </p:spTree>
    <p:extLst>
      <p:ext uri="{BB962C8B-B14F-4D97-AF65-F5344CB8AC3E}">
        <p14:creationId xmlns:p14="http://schemas.microsoft.com/office/powerpoint/2010/main" val="362664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16</a:t>
            </a:fld>
            <a:endParaRPr lang="en-US"/>
          </a:p>
        </p:txBody>
      </p:sp>
    </p:spTree>
    <p:extLst>
      <p:ext uri="{BB962C8B-B14F-4D97-AF65-F5344CB8AC3E}">
        <p14:creationId xmlns:p14="http://schemas.microsoft.com/office/powerpoint/2010/main" val="157247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17</a:t>
            </a:fld>
            <a:endParaRPr lang="en-US"/>
          </a:p>
        </p:txBody>
      </p:sp>
    </p:spTree>
    <p:extLst>
      <p:ext uri="{BB962C8B-B14F-4D97-AF65-F5344CB8AC3E}">
        <p14:creationId xmlns:p14="http://schemas.microsoft.com/office/powerpoint/2010/main" val="14082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EA75-BE8C-338D-03E3-8A3BA2323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A8A0B-860C-55FA-FACA-E7F97C4BA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B77D00-19BB-F514-5C95-ECD652CB78FB}"/>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34FF6377-38BF-55F6-A62A-442F2B13E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63E31-80A4-3545-779B-A23DDC9163E0}"/>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186804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BD71-19B4-104C-C628-789DE8196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21743-C94E-4F5D-16FD-0B0A7A3CF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1E355-F1D6-8FED-45C1-46CB3C572B71}"/>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DADC28F2-2452-44E9-99D3-6D18A8BE4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77191-A0A1-CCEB-F683-5DA39FD2B6A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109077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54148-FDE1-BD33-DA10-711D2BB14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D3148-7ED8-E5ED-F679-5FE4E4C29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E6BD-F883-17E5-1CFB-33380C6EEA8E}"/>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04CBF509-33D4-C315-B0F5-6B2AEC7DE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790A7-D1D3-56ED-2240-5C92223CF1A8}"/>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46826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CE45-861E-6824-9F93-CE437A475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D8379-0D15-5611-8307-C06003B02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CAB5-6E2C-68DA-23CB-421248CB4CCE}"/>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0080CBF6-77F9-09AB-2DF8-8512E2C22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A8131-C89A-D45F-9797-35D402FCB120}"/>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242059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A424-FEA8-585C-27FF-D48B67670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40B347-E983-FFD0-D5D7-D7D976FB8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5D06C-FC3C-6E2F-5DA8-727A47AA3DF3}"/>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9F0D15DE-C6A6-1C0C-E79B-E6BD9F8DD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B3571-2571-634B-1367-197CF12C47CD}"/>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16903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44C0-8E7A-B125-790A-E0DD59502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29C5A-322E-8C39-8773-42073D5CA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50C817-9473-B578-556E-89620253C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D428E-7F00-BFD7-62E0-0927D2FC7CB8}"/>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6" name="Footer Placeholder 5">
            <a:extLst>
              <a:ext uri="{FF2B5EF4-FFF2-40B4-BE49-F238E27FC236}">
                <a16:creationId xmlns:a16="http://schemas.microsoft.com/office/drawing/2014/main" id="{870124FB-7632-67DB-DFA9-18B0BD26F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1F0C4-7E4F-326A-191A-6BD5419AC3E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406361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C5F7-C39A-BD78-7AC4-1707274ADB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49A52-115E-E5D8-2562-6D0E30AC7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8C399-574B-A6D2-C65E-E16ABDFC6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D07C40-9418-1CCB-D485-24CB02DBB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FC251-3D4F-1BB1-6545-D1D238E9BE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9147-EAAC-DB7E-9379-E5851174127A}"/>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8" name="Footer Placeholder 7">
            <a:extLst>
              <a:ext uri="{FF2B5EF4-FFF2-40B4-BE49-F238E27FC236}">
                <a16:creationId xmlns:a16="http://schemas.microsoft.com/office/drawing/2014/main" id="{C6BBB69E-C5B7-BC7E-77B2-1745B0292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0A784A-F098-CE0E-D6B7-49E89B9C0D2E}"/>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14180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EE80-C1AB-AEB2-F59A-E99EAC1AE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8C302-9CDE-01E7-0DFC-E0769A798953}"/>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4" name="Footer Placeholder 3">
            <a:extLst>
              <a:ext uri="{FF2B5EF4-FFF2-40B4-BE49-F238E27FC236}">
                <a16:creationId xmlns:a16="http://schemas.microsoft.com/office/drawing/2014/main" id="{9E8E562A-826D-F2BB-AD30-93C03C8DF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C4A07-7C6A-416E-8D9B-93EED3DB127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98661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72C20-77A8-1BBB-A766-C5452BEA34D2}"/>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3" name="Footer Placeholder 2">
            <a:extLst>
              <a:ext uri="{FF2B5EF4-FFF2-40B4-BE49-F238E27FC236}">
                <a16:creationId xmlns:a16="http://schemas.microsoft.com/office/drawing/2014/main" id="{399CB20E-5A75-A7AF-B326-51BF24908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57E0D-2178-B604-D6D6-FDD5D2A9A93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30612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6CCE-131A-9263-631B-7B6C32DC2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BF1B98-428B-6C95-4AC1-D06488EE3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435F3-E53F-59BB-4350-22F283761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E9A6A-A75B-F3E0-7542-2ABAE80B73E3}"/>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6" name="Footer Placeholder 5">
            <a:extLst>
              <a:ext uri="{FF2B5EF4-FFF2-40B4-BE49-F238E27FC236}">
                <a16:creationId xmlns:a16="http://schemas.microsoft.com/office/drawing/2014/main" id="{DFAEE15B-5F77-A15D-3C9A-7FD7BB1A4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888910-DC01-F7E9-E9B7-78B487A3DAD2}"/>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401403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C69C-6D5D-9267-245A-765444795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5D37E-EDF7-3C7E-E8A7-59A4CE93D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DC6432-F655-650C-8E44-61A53EDC4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37020-9498-07F0-0642-5B68414D6E5B}"/>
              </a:ext>
            </a:extLst>
          </p:cNvPr>
          <p:cNvSpPr>
            <a:spLocks noGrp="1"/>
          </p:cNvSpPr>
          <p:nvPr>
            <p:ph type="dt" sz="half" idx="10"/>
          </p:nvPr>
        </p:nvSpPr>
        <p:spPr/>
        <p:txBody>
          <a:bodyPr/>
          <a:lstStyle/>
          <a:p>
            <a:fld id="{20244540-DAFF-4709-891A-F3AB1CF21F86}" type="datetimeFigureOut">
              <a:rPr lang="en-US" smtClean="0"/>
              <a:t>12/8/2023</a:t>
            </a:fld>
            <a:endParaRPr lang="en-US"/>
          </a:p>
        </p:txBody>
      </p:sp>
      <p:sp>
        <p:nvSpPr>
          <p:cNvPr id="6" name="Footer Placeholder 5">
            <a:extLst>
              <a:ext uri="{FF2B5EF4-FFF2-40B4-BE49-F238E27FC236}">
                <a16:creationId xmlns:a16="http://schemas.microsoft.com/office/drawing/2014/main" id="{A8489FE3-ED15-363A-449E-ADD250190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55BFD-F619-7FF6-D207-F53B8FA22B88}"/>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229021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62BE2-10EE-7D69-48EA-90B3A0FE3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08BD4-FCD2-4A14-73F0-248680B3D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65EF7-AA48-A55A-4102-1152AE15F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44540-DAFF-4709-891A-F3AB1CF21F86}" type="datetimeFigureOut">
              <a:rPr lang="en-US" smtClean="0"/>
              <a:t>12/8/2023</a:t>
            </a:fld>
            <a:endParaRPr lang="en-US"/>
          </a:p>
        </p:txBody>
      </p:sp>
      <p:sp>
        <p:nvSpPr>
          <p:cNvPr id="5" name="Footer Placeholder 4">
            <a:extLst>
              <a:ext uri="{FF2B5EF4-FFF2-40B4-BE49-F238E27FC236}">
                <a16:creationId xmlns:a16="http://schemas.microsoft.com/office/drawing/2014/main" id="{62FC07B1-D1FE-DB46-D98C-DC89D4E8E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6A93B-8A0C-7FA8-AF6C-1B065A5C4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B97DB-82D1-4EBD-AADD-0DB04C181E01}" type="slidenum">
              <a:rPr lang="en-US" smtClean="0"/>
              <a:t>‹#›</a:t>
            </a:fld>
            <a:endParaRPr lang="en-US"/>
          </a:p>
        </p:txBody>
      </p:sp>
    </p:spTree>
    <p:extLst>
      <p:ext uri="{BB962C8B-B14F-4D97-AF65-F5344CB8AC3E}">
        <p14:creationId xmlns:p14="http://schemas.microsoft.com/office/powerpoint/2010/main" val="352066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kahoot.com/"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6TYvJh5Cwvw?feature=oembed" TargetMode="Externa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516535-0F30-0952-830A-89DB9A875E2F}"/>
              </a:ext>
            </a:extLst>
          </p:cNvPr>
          <p:cNvSpPr/>
          <p:nvPr/>
        </p:nvSpPr>
        <p:spPr>
          <a:xfrm>
            <a:off x="0" y="6361471"/>
            <a:ext cx="12192000" cy="326408"/>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a:extLst>
              <a:ext uri="{FF2B5EF4-FFF2-40B4-BE49-F238E27FC236}">
                <a16:creationId xmlns:a16="http://schemas.microsoft.com/office/drawing/2014/main" id="{B9D2DDC3-16E1-7039-FE2C-F3DEE55BF780}"/>
              </a:ext>
            </a:extLst>
          </p:cNvPr>
          <p:cNvSpPr/>
          <p:nvPr/>
        </p:nvSpPr>
        <p:spPr>
          <a:xfrm>
            <a:off x="0" y="170120"/>
            <a:ext cx="12192000" cy="680486"/>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1q	</a:t>
            </a:r>
          </a:p>
        </p:txBody>
      </p:sp>
      <p:pic>
        <p:nvPicPr>
          <p:cNvPr id="8" name="Picture 7">
            <a:extLst>
              <a:ext uri="{FF2B5EF4-FFF2-40B4-BE49-F238E27FC236}">
                <a16:creationId xmlns:a16="http://schemas.microsoft.com/office/drawing/2014/main" id="{4270BD18-4417-E160-3A82-0032C9BC4B9C}"/>
              </a:ext>
            </a:extLst>
          </p:cNvPr>
          <p:cNvPicPr>
            <a:picLocks noChangeAspect="1"/>
          </p:cNvPicPr>
          <p:nvPr/>
        </p:nvPicPr>
        <p:blipFill>
          <a:blip r:embed="rId2"/>
          <a:stretch>
            <a:fillRect/>
          </a:stretch>
        </p:blipFill>
        <p:spPr>
          <a:xfrm>
            <a:off x="5307466" y="4141974"/>
            <a:ext cx="1577067" cy="1865420"/>
          </a:xfrm>
          <a:prstGeom prst="rect">
            <a:avLst/>
          </a:prstGeom>
        </p:spPr>
      </p:pic>
      <p:pic>
        <p:nvPicPr>
          <p:cNvPr id="10" name="Picture 9">
            <a:extLst>
              <a:ext uri="{FF2B5EF4-FFF2-40B4-BE49-F238E27FC236}">
                <a16:creationId xmlns:a16="http://schemas.microsoft.com/office/drawing/2014/main" id="{84CF3F2A-7A15-4520-AA4E-A0E6E3DEF2B2}"/>
              </a:ext>
            </a:extLst>
          </p:cNvPr>
          <p:cNvPicPr>
            <a:picLocks noChangeAspect="1"/>
          </p:cNvPicPr>
          <p:nvPr/>
        </p:nvPicPr>
        <p:blipFill rotWithShape="1">
          <a:blip r:embed="rId3"/>
          <a:srcRect t="9275" r="1299" b="66096"/>
          <a:stretch/>
        </p:blipFill>
        <p:spPr>
          <a:xfrm>
            <a:off x="3643133" y="264147"/>
            <a:ext cx="4845695" cy="511639"/>
          </a:xfrm>
          <a:prstGeom prst="rect">
            <a:avLst/>
          </a:prstGeom>
        </p:spPr>
      </p:pic>
      <p:pic>
        <p:nvPicPr>
          <p:cNvPr id="15" name="Picture 14">
            <a:extLst>
              <a:ext uri="{FF2B5EF4-FFF2-40B4-BE49-F238E27FC236}">
                <a16:creationId xmlns:a16="http://schemas.microsoft.com/office/drawing/2014/main" id="{FD8D8EBC-B1D4-3E0C-48AF-2E55C066A456}"/>
              </a:ext>
            </a:extLst>
          </p:cNvPr>
          <p:cNvPicPr>
            <a:picLocks noChangeAspect="1"/>
          </p:cNvPicPr>
          <p:nvPr/>
        </p:nvPicPr>
        <p:blipFill rotWithShape="1">
          <a:blip r:embed="rId3"/>
          <a:srcRect t="72871" r="780" b="17102"/>
          <a:stretch/>
        </p:blipFill>
        <p:spPr>
          <a:xfrm>
            <a:off x="2249054" y="6361470"/>
            <a:ext cx="7633855" cy="326408"/>
          </a:xfrm>
          <a:prstGeom prst="rect">
            <a:avLst/>
          </a:prstGeom>
        </p:spPr>
      </p:pic>
      <p:pic>
        <p:nvPicPr>
          <p:cNvPr id="3" name="Picture 2">
            <a:extLst>
              <a:ext uri="{FF2B5EF4-FFF2-40B4-BE49-F238E27FC236}">
                <a16:creationId xmlns:a16="http://schemas.microsoft.com/office/drawing/2014/main" id="{85474057-B87B-9E2F-794E-77CF5BB4CB12}"/>
              </a:ext>
            </a:extLst>
          </p:cNvPr>
          <p:cNvPicPr>
            <a:picLocks noChangeAspect="1"/>
          </p:cNvPicPr>
          <p:nvPr/>
        </p:nvPicPr>
        <p:blipFill>
          <a:blip r:embed="rId4">
            <a:clrChange>
              <a:clrFrom>
                <a:srgbClr val="00F8A0"/>
              </a:clrFrom>
              <a:clrTo>
                <a:srgbClr val="00F8A0">
                  <a:alpha val="0"/>
                </a:srgbClr>
              </a:clrTo>
            </a:clrChange>
          </a:blip>
          <a:stretch>
            <a:fillRect/>
          </a:stretch>
        </p:blipFill>
        <p:spPr>
          <a:xfrm>
            <a:off x="4187282" y="3429000"/>
            <a:ext cx="3817435" cy="664427"/>
          </a:xfrm>
          <a:prstGeom prst="rect">
            <a:avLst/>
          </a:prstGeom>
        </p:spPr>
      </p:pic>
      <p:pic>
        <p:nvPicPr>
          <p:cNvPr id="5" name="Picture 4" descr="A black and white text&#10;&#10;Description automatically generated">
            <a:extLst>
              <a:ext uri="{FF2B5EF4-FFF2-40B4-BE49-F238E27FC236}">
                <a16:creationId xmlns:a16="http://schemas.microsoft.com/office/drawing/2014/main" id="{E1C22F08-DCE8-A294-69E7-8F2F65CA0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428" y="219214"/>
            <a:ext cx="834190" cy="55657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F9B5DCC-C107-2CF2-C614-16F813855656}"/>
              </a:ext>
            </a:extLst>
          </p:cNvPr>
          <p:cNvPicPr>
            <a:picLocks noChangeAspect="1"/>
          </p:cNvPicPr>
          <p:nvPr/>
        </p:nvPicPr>
        <p:blipFill>
          <a:blip r:embed="rId6"/>
          <a:stretch>
            <a:fillRect/>
          </a:stretch>
        </p:blipFill>
        <p:spPr>
          <a:xfrm>
            <a:off x="1933698" y="909189"/>
            <a:ext cx="8314706" cy="2605182"/>
          </a:xfrm>
          <a:prstGeom prst="rect">
            <a:avLst/>
          </a:prstGeom>
        </p:spPr>
      </p:pic>
    </p:spTree>
    <p:extLst>
      <p:ext uri="{BB962C8B-B14F-4D97-AF65-F5344CB8AC3E}">
        <p14:creationId xmlns:p14="http://schemas.microsoft.com/office/powerpoint/2010/main" val="42990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71158-810A-3A14-7957-E68570E0B842}"/>
              </a:ext>
            </a:extLst>
          </p:cNvPr>
          <p:cNvPicPr>
            <a:picLocks noChangeAspect="1"/>
          </p:cNvPicPr>
          <p:nvPr/>
        </p:nvPicPr>
        <p:blipFill rotWithShape="1">
          <a:blip r:embed="rId3"/>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659C36F1-07C7-9A80-21D7-48970ACFC562}"/>
              </a:ext>
            </a:extLst>
          </p:cNvPr>
          <p:cNvSpPr txBox="1"/>
          <p:nvPr/>
        </p:nvSpPr>
        <p:spPr>
          <a:xfrm>
            <a:off x="0" y="41032"/>
            <a:ext cx="86421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Rubik" pitchFamily="2" charset="-79"/>
                <a:cs typeface="Rubik" pitchFamily="2" charset="-79"/>
              </a:rPr>
              <a:t>My Gratitude Jar </a:t>
            </a:r>
            <a:r>
              <a:rPr lang="en-US" sz="3200" b="1" dirty="0">
                <a:latin typeface="Rubik" pitchFamily="2" charset="-79"/>
                <a:cs typeface="Rubik" pitchFamily="2" charset="-79"/>
              </a:rPr>
              <a:t>by Kristin Wiens</a:t>
            </a:r>
          </a:p>
        </p:txBody>
      </p:sp>
      <p:sp>
        <p:nvSpPr>
          <p:cNvPr id="3" name="TextBox 2">
            <a:extLst>
              <a:ext uri="{FF2B5EF4-FFF2-40B4-BE49-F238E27FC236}">
                <a16:creationId xmlns:a16="http://schemas.microsoft.com/office/drawing/2014/main" id="{014A3913-064A-06CB-AA54-9479B9431B32}"/>
              </a:ext>
            </a:extLst>
          </p:cNvPr>
          <p:cNvSpPr txBox="1"/>
          <p:nvPr/>
        </p:nvSpPr>
        <p:spPr>
          <a:xfrm>
            <a:off x="1109663" y="2286164"/>
            <a:ext cx="9972674" cy="1323439"/>
          </a:xfrm>
          <a:prstGeom prst="rect">
            <a:avLst/>
          </a:prstGeom>
          <a:solidFill>
            <a:srgbClr val="C5FFF4"/>
          </a:solidFill>
        </p:spPr>
        <p:txBody>
          <a:bodyPr wrap="square" lIns="91440" tIns="45720" rIns="91440" bIns="45720" rtlCol="0" anchor="t">
            <a:spAutoFit/>
          </a:bodyPr>
          <a:lstStyle/>
          <a:p>
            <a:pPr algn="ctr"/>
            <a:r>
              <a:rPr lang="en-US" sz="4000" dirty="0">
                <a:solidFill>
                  <a:schemeClr val="tx1">
                    <a:lumMod val="65000"/>
                    <a:lumOff val="35000"/>
                  </a:schemeClr>
                </a:solidFill>
                <a:latin typeface="Rubik" pitchFamily="2" charset="-79"/>
                <a:cs typeface="Rubik"/>
              </a:rPr>
              <a:t>Did you see any examples of gratitude in the story?</a:t>
            </a:r>
          </a:p>
        </p:txBody>
      </p:sp>
      <p:sp>
        <p:nvSpPr>
          <p:cNvPr id="6" name="TextBox 5">
            <a:extLst>
              <a:ext uri="{FF2B5EF4-FFF2-40B4-BE49-F238E27FC236}">
                <a16:creationId xmlns:a16="http://schemas.microsoft.com/office/drawing/2014/main" id="{809911EE-BBBA-CF44-2F53-1C531DDA800C}"/>
              </a:ext>
            </a:extLst>
          </p:cNvPr>
          <p:cNvSpPr txBox="1"/>
          <p:nvPr/>
        </p:nvSpPr>
        <p:spPr>
          <a:xfrm>
            <a:off x="3306876" y="1127984"/>
            <a:ext cx="9972674" cy="830997"/>
          </a:xfrm>
          <a:prstGeom prst="rect">
            <a:avLst/>
          </a:prstGeom>
          <a:noFill/>
        </p:spPr>
        <p:txBody>
          <a:bodyPr wrap="square" lIns="91440" tIns="45720" rIns="91440" bIns="45720" rtlCol="0" anchor="t">
            <a:spAutoFit/>
          </a:bodyPr>
          <a:lstStyle/>
          <a:p>
            <a:r>
              <a:rPr lang="en-US" sz="4800" dirty="0">
                <a:solidFill>
                  <a:schemeClr val="tx1">
                    <a:lumMod val="75000"/>
                    <a:lumOff val="25000"/>
                  </a:schemeClr>
                </a:solidFill>
                <a:latin typeface="Rubik" pitchFamily="2" charset="-79"/>
                <a:cs typeface="Rubik"/>
              </a:rPr>
              <a:t>Reading Response</a:t>
            </a:r>
          </a:p>
        </p:txBody>
      </p:sp>
      <p:pic>
        <p:nvPicPr>
          <p:cNvPr id="8" name="Graphic 7" descr="Open book outline">
            <a:extLst>
              <a:ext uri="{FF2B5EF4-FFF2-40B4-BE49-F238E27FC236}">
                <a16:creationId xmlns:a16="http://schemas.microsoft.com/office/drawing/2014/main" id="{8320E78F-142E-B2AB-E6B8-73B14453F4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75677">
            <a:off x="2631125" y="1177144"/>
            <a:ext cx="751371" cy="751371"/>
          </a:xfrm>
          <a:prstGeom prst="rect">
            <a:avLst/>
          </a:prstGeom>
        </p:spPr>
      </p:pic>
      <p:pic>
        <p:nvPicPr>
          <p:cNvPr id="9" name="Graphic 8" descr="Chat bubble with solid fill">
            <a:extLst>
              <a:ext uri="{FF2B5EF4-FFF2-40B4-BE49-F238E27FC236}">
                <a16:creationId xmlns:a16="http://schemas.microsoft.com/office/drawing/2014/main" id="{A4D17B5F-33CD-6137-CEE4-BF6A544D91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45262">
            <a:off x="8658599" y="1194723"/>
            <a:ext cx="535108" cy="535108"/>
          </a:xfrm>
          <a:prstGeom prst="rect">
            <a:avLst/>
          </a:prstGeom>
        </p:spPr>
      </p:pic>
      <p:cxnSp>
        <p:nvCxnSpPr>
          <p:cNvPr id="10" name="Straight Arrow Connector 9">
            <a:extLst>
              <a:ext uri="{FF2B5EF4-FFF2-40B4-BE49-F238E27FC236}">
                <a16:creationId xmlns:a16="http://schemas.microsoft.com/office/drawing/2014/main" id="{B3ABBCE9-6F15-0474-6AA5-F6CFBBB630A5}"/>
              </a:ext>
            </a:extLst>
          </p:cNvPr>
          <p:cNvCxnSpPr/>
          <p:nvPr/>
        </p:nvCxnSpPr>
        <p:spPr>
          <a:xfrm>
            <a:off x="5703786" y="1865266"/>
            <a:ext cx="2938409" cy="0"/>
          </a:xfrm>
          <a:prstGeom prst="straightConnector1">
            <a:avLst/>
          </a:prstGeom>
          <a:ln w="28575">
            <a:solidFill>
              <a:srgbClr val="71FFE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black and white text&#10;&#10;Description automatically generated">
            <a:extLst>
              <a:ext uri="{FF2B5EF4-FFF2-40B4-BE49-F238E27FC236}">
                <a16:creationId xmlns:a16="http://schemas.microsoft.com/office/drawing/2014/main" id="{B92000FA-63D9-82F5-770A-66D9E9863A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343081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716327B-76FF-A389-B2D8-2E04DA93DE59}"/>
              </a:ext>
            </a:extLst>
          </p:cNvPr>
          <p:cNvSpPr txBox="1"/>
          <p:nvPr/>
        </p:nvSpPr>
        <p:spPr>
          <a:xfrm>
            <a:off x="1241961" y="1014337"/>
            <a:ext cx="12191999" cy="4935967"/>
          </a:xfrm>
          <a:prstGeom prst="rect">
            <a:avLst/>
          </a:prstGeom>
          <a:noFill/>
        </p:spPr>
        <p:txBody>
          <a:bodyPr wrap="square" rtlCol="0">
            <a:spAutoFit/>
          </a:bodyPr>
          <a:lstStyle/>
          <a:p>
            <a:r>
              <a:rPr lang="en-US" sz="3200" b="1" dirty="0">
                <a:latin typeface="Rubik" pitchFamily="2" charset="-79"/>
                <a:cs typeface="Rubik" pitchFamily="2" charset="-79"/>
              </a:rPr>
              <a:t>Scientists have proven that gratitude can help us…</a:t>
            </a:r>
          </a:p>
          <a:p>
            <a:pPr>
              <a:lnSpc>
                <a:spcPct val="150000"/>
              </a:lnSpc>
            </a:pPr>
            <a:r>
              <a:rPr lang="en-US" sz="3200" dirty="0">
                <a:latin typeface="Rubik" pitchFamily="2" charset="-79"/>
                <a:cs typeface="Rubik" pitchFamily="2" charset="-79"/>
              </a:rPr>
              <a:t>• Feel happier </a:t>
            </a:r>
          </a:p>
          <a:p>
            <a:pPr>
              <a:lnSpc>
                <a:spcPct val="150000"/>
              </a:lnSpc>
            </a:pPr>
            <a:r>
              <a:rPr lang="en-US" sz="3200" dirty="0">
                <a:latin typeface="Rubik" pitchFamily="2" charset="-79"/>
                <a:cs typeface="Rubik" pitchFamily="2" charset="-79"/>
              </a:rPr>
              <a:t>• Sleep better </a:t>
            </a:r>
          </a:p>
          <a:p>
            <a:pPr>
              <a:lnSpc>
                <a:spcPct val="150000"/>
              </a:lnSpc>
            </a:pPr>
            <a:r>
              <a:rPr lang="en-US" sz="3200" dirty="0">
                <a:latin typeface="Rubik" pitchFamily="2" charset="-79"/>
                <a:cs typeface="Rubik" pitchFamily="2" charset="-79"/>
              </a:rPr>
              <a:t>• Feel more connected to people and our community </a:t>
            </a:r>
          </a:p>
          <a:p>
            <a:pPr>
              <a:lnSpc>
                <a:spcPct val="150000"/>
              </a:lnSpc>
            </a:pPr>
            <a:r>
              <a:rPr lang="en-US" sz="3200" dirty="0">
                <a:latin typeface="Rubik" pitchFamily="2" charset="-79"/>
                <a:cs typeface="Rubik" pitchFamily="2" charset="-79"/>
              </a:rPr>
              <a:t>• Feel better when we’re sad </a:t>
            </a:r>
          </a:p>
          <a:p>
            <a:pPr>
              <a:lnSpc>
                <a:spcPct val="150000"/>
              </a:lnSpc>
            </a:pPr>
            <a:r>
              <a:rPr lang="en-US" sz="3200" dirty="0">
                <a:latin typeface="Rubik" pitchFamily="2" charset="-79"/>
                <a:cs typeface="Rubik" pitchFamily="2" charset="-79"/>
              </a:rPr>
              <a:t>• Be kinder and help others </a:t>
            </a:r>
          </a:p>
          <a:p>
            <a:pPr>
              <a:lnSpc>
                <a:spcPct val="150000"/>
              </a:lnSpc>
            </a:pPr>
            <a:r>
              <a:rPr lang="en-US" sz="3200" dirty="0">
                <a:latin typeface="Rubik" pitchFamily="2" charset="-79"/>
                <a:cs typeface="Rubik" pitchFamily="2" charset="-79"/>
              </a:rPr>
              <a:t>• Have healthier bodies (immune system) </a:t>
            </a:r>
          </a:p>
        </p:txBody>
      </p:sp>
      <p:pic>
        <p:nvPicPr>
          <p:cNvPr id="5" name="Picture 4">
            <a:extLst>
              <a:ext uri="{FF2B5EF4-FFF2-40B4-BE49-F238E27FC236}">
                <a16:creationId xmlns:a16="http://schemas.microsoft.com/office/drawing/2014/main" id="{554EE810-1252-B63E-FB73-23F5911D26AF}"/>
              </a:ext>
            </a:extLst>
          </p:cNvPr>
          <p:cNvPicPr>
            <a:picLocks noChangeAspect="1"/>
          </p:cNvPicPr>
          <p:nvPr/>
        </p:nvPicPr>
        <p:blipFill>
          <a:blip r:embed="rId3"/>
          <a:stretch>
            <a:fillRect/>
          </a:stretch>
        </p:blipFill>
        <p:spPr>
          <a:xfrm>
            <a:off x="75829" y="4742339"/>
            <a:ext cx="1166132" cy="2115661"/>
          </a:xfrm>
          <a:prstGeom prst="rect">
            <a:avLst/>
          </a:prstGeom>
        </p:spPr>
      </p:pic>
      <p:sp>
        <p:nvSpPr>
          <p:cNvPr id="6" name="TextBox 5">
            <a:extLst>
              <a:ext uri="{FF2B5EF4-FFF2-40B4-BE49-F238E27FC236}">
                <a16:creationId xmlns:a16="http://schemas.microsoft.com/office/drawing/2014/main" id="{F3FFA9BE-206D-5E35-ADBE-E557ADAFE092}"/>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The Science of Gratitude</a:t>
            </a:r>
          </a:p>
        </p:txBody>
      </p:sp>
      <p:pic>
        <p:nvPicPr>
          <p:cNvPr id="2" name="Picture 1">
            <a:extLst>
              <a:ext uri="{FF2B5EF4-FFF2-40B4-BE49-F238E27FC236}">
                <a16:creationId xmlns:a16="http://schemas.microsoft.com/office/drawing/2014/main" id="{D4DA924C-280A-712B-E071-F1D7E2EFD15E}"/>
              </a:ext>
            </a:extLst>
          </p:cNvPr>
          <p:cNvPicPr>
            <a:picLocks noChangeAspect="1"/>
          </p:cNvPicPr>
          <p:nvPr/>
        </p:nvPicPr>
        <p:blipFill rotWithShape="1">
          <a:blip r:embed="rId4">
            <a:clrChange>
              <a:clrFrom>
                <a:srgbClr val="FFFFFF"/>
              </a:clrFrom>
              <a:clrTo>
                <a:srgbClr val="FFFFFF">
                  <a:alpha val="0"/>
                </a:srgbClr>
              </a:clrTo>
            </a:clrChange>
          </a:blip>
          <a:srcRect t="87937"/>
          <a:stretch/>
        </p:blipFill>
        <p:spPr>
          <a:xfrm>
            <a:off x="0" y="652266"/>
            <a:ext cx="6826124" cy="128303"/>
          </a:xfrm>
          <a:prstGeom prst="rect">
            <a:avLst/>
          </a:prstGeom>
        </p:spPr>
      </p:pic>
      <p:pic>
        <p:nvPicPr>
          <p:cNvPr id="3" name="Picture 2" descr="A black and white text&#10;&#10;Description automatically generated">
            <a:extLst>
              <a:ext uri="{FF2B5EF4-FFF2-40B4-BE49-F238E27FC236}">
                <a16:creationId xmlns:a16="http://schemas.microsoft.com/office/drawing/2014/main" id="{62601097-8B99-EC10-44DA-DE642DB29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72075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874573" y="1595776"/>
            <a:ext cx="10634240" cy="3689814"/>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BA8275-DCCA-A741-5802-541332582B0E}"/>
              </a:ext>
            </a:extLst>
          </p:cNvPr>
          <p:cNvSpPr txBox="1"/>
          <p:nvPr/>
        </p:nvSpPr>
        <p:spPr>
          <a:xfrm>
            <a:off x="2619488" y="1892717"/>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2"/>
          <a:stretch>
            <a:fillRect/>
          </a:stretch>
        </p:blipFill>
        <p:spPr>
          <a:xfrm rot="21211771">
            <a:off x="2968011" y="1828255"/>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45262">
            <a:off x="8342683" y="1866936"/>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484497" y="2654106"/>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3249F8-77CB-3E83-768D-4E0CDFF35A23}"/>
              </a:ext>
            </a:extLst>
          </p:cNvPr>
          <p:cNvSpPr txBox="1"/>
          <p:nvPr/>
        </p:nvSpPr>
        <p:spPr>
          <a:xfrm>
            <a:off x="3608447" y="3012917"/>
            <a:ext cx="10406304" cy="584775"/>
          </a:xfrm>
          <a:prstGeom prst="rect">
            <a:avLst/>
          </a:prstGeom>
          <a:noFill/>
        </p:spPr>
        <p:txBody>
          <a:bodyPr wrap="square" rtlCol="0">
            <a:spAutoFit/>
          </a:bodyPr>
          <a:lstStyle/>
          <a:p>
            <a:r>
              <a:rPr lang="en-US" sz="3200" dirty="0">
                <a:latin typeface="Rubik" pitchFamily="2" charset="-79"/>
                <a:cs typeface="Rubik" pitchFamily="2" charset="-79"/>
              </a:rPr>
              <a:t>What does a detective do?</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5">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1008087"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Gratitude Detectives</a:t>
            </a:r>
          </a:p>
        </p:txBody>
      </p:sp>
      <p:sp>
        <p:nvSpPr>
          <p:cNvPr id="3" name="TextBox 2">
            <a:extLst>
              <a:ext uri="{FF2B5EF4-FFF2-40B4-BE49-F238E27FC236}">
                <a16:creationId xmlns:a16="http://schemas.microsoft.com/office/drawing/2014/main" id="{C03CEEB1-8C35-4D13-EE13-0686393E1CD0}"/>
              </a:ext>
            </a:extLst>
          </p:cNvPr>
          <p:cNvSpPr txBox="1"/>
          <p:nvPr/>
        </p:nvSpPr>
        <p:spPr>
          <a:xfrm>
            <a:off x="2337844" y="3807389"/>
            <a:ext cx="7848147" cy="1077218"/>
          </a:xfrm>
          <a:prstGeom prst="rect">
            <a:avLst/>
          </a:prstGeom>
          <a:noFill/>
        </p:spPr>
        <p:txBody>
          <a:bodyPr wrap="square" rtlCol="0">
            <a:spAutoFit/>
          </a:bodyPr>
          <a:lstStyle/>
          <a:p>
            <a:pPr algn="ctr"/>
            <a:r>
              <a:rPr lang="en-US" sz="3200" dirty="0">
                <a:latin typeface="Rubik" pitchFamily="2" charset="-79"/>
                <a:cs typeface="Rubik" pitchFamily="2" charset="-79"/>
              </a:rPr>
              <a:t>What do you think a gratitude detective would do?</a:t>
            </a:r>
          </a:p>
        </p:txBody>
      </p:sp>
      <p:pic>
        <p:nvPicPr>
          <p:cNvPr id="6" name="Picture 5" descr="A black and white text&#10;&#10;Description automatically generated">
            <a:extLst>
              <a:ext uri="{FF2B5EF4-FFF2-40B4-BE49-F238E27FC236}">
                <a16:creationId xmlns:a16="http://schemas.microsoft.com/office/drawing/2014/main" id="{F885A535-587E-2F09-04F1-A184D22D20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343342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874573" y="1595776"/>
            <a:ext cx="10634240" cy="3689814"/>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3249F8-77CB-3E83-768D-4E0CDFF35A23}"/>
              </a:ext>
            </a:extLst>
          </p:cNvPr>
          <p:cNvSpPr txBox="1"/>
          <p:nvPr/>
        </p:nvSpPr>
        <p:spPr>
          <a:xfrm>
            <a:off x="1523856" y="2397948"/>
            <a:ext cx="9335673" cy="2062103"/>
          </a:xfrm>
          <a:prstGeom prst="rect">
            <a:avLst/>
          </a:prstGeom>
          <a:noFill/>
        </p:spPr>
        <p:txBody>
          <a:bodyPr wrap="square" rtlCol="0">
            <a:spAutoFit/>
          </a:bodyPr>
          <a:lstStyle/>
          <a:p>
            <a:pPr algn="ctr"/>
            <a:r>
              <a:rPr lang="en-US" sz="3200" dirty="0">
                <a:latin typeface="Rubik" pitchFamily="2" charset="-79"/>
                <a:cs typeface="Rubik" pitchFamily="2" charset="-79"/>
              </a:rPr>
              <a:t>As you see or feel gratitude over the next few days, write those moments down in your journal or to put in our Gratitude Jar so we can share the goodness of gratitude with each other!</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2">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98177" y="64734"/>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Our Gratitude Jar</a:t>
            </a:r>
          </a:p>
        </p:txBody>
      </p:sp>
      <p:pic>
        <p:nvPicPr>
          <p:cNvPr id="3" name="Picture 2" descr="A black and white text&#10;&#10;Description automatically generated">
            <a:extLst>
              <a:ext uri="{FF2B5EF4-FFF2-40B4-BE49-F238E27FC236}">
                <a16:creationId xmlns:a16="http://schemas.microsoft.com/office/drawing/2014/main" id="{665F1D99-71E2-0694-7E1F-73E65511B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42630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03BCF-412A-DDFB-574A-89CFB4548912}"/>
              </a:ext>
            </a:extLst>
          </p:cNvPr>
          <p:cNvPicPr>
            <a:picLocks noChangeAspect="1"/>
          </p:cNvPicPr>
          <p:nvPr/>
        </p:nvPicPr>
        <p:blipFill>
          <a:blip r:embed="rId3"/>
          <a:stretch>
            <a:fillRect/>
          </a:stretch>
        </p:blipFill>
        <p:spPr>
          <a:xfrm>
            <a:off x="180924" y="0"/>
            <a:ext cx="3163786" cy="1088442"/>
          </a:xfrm>
          <a:prstGeom prst="rect">
            <a:avLst/>
          </a:prstGeom>
        </p:spPr>
      </p:pic>
      <p:pic>
        <p:nvPicPr>
          <p:cNvPr id="3" name="Picture 2">
            <a:extLst>
              <a:ext uri="{FF2B5EF4-FFF2-40B4-BE49-F238E27FC236}">
                <a16:creationId xmlns:a16="http://schemas.microsoft.com/office/drawing/2014/main" id="{4429B551-34D1-3A72-707E-5021800F3BAD}"/>
              </a:ext>
            </a:extLst>
          </p:cNvPr>
          <p:cNvPicPr>
            <a:picLocks noChangeAspect="1"/>
          </p:cNvPicPr>
          <p:nvPr/>
        </p:nvPicPr>
        <p:blipFill>
          <a:blip r:embed="rId4">
            <a:clrChange>
              <a:clrFrom>
                <a:srgbClr val="BFFFF3"/>
              </a:clrFrom>
              <a:clrTo>
                <a:srgbClr val="BFFFF3">
                  <a:alpha val="0"/>
                </a:srgbClr>
              </a:clrTo>
            </a:clrChange>
          </a:blip>
          <a:stretch>
            <a:fillRect/>
          </a:stretch>
        </p:blipFill>
        <p:spPr>
          <a:xfrm>
            <a:off x="3472764" y="513512"/>
            <a:ext cx="3306821" cy="399584"/>
          </a:xfrm>
          <a:prstGeom prst="rect">
            <a:avLst/>
          </a:prstGeom>
        </p:spPr>
      </p:pic>
      <p:sp>
        <p:nvSpPr>
          <p:cNvPr id="4" name="TextBox 3">
            <a:extLst>
              <a:ext uri="{FF2B5EF4-FFF2-40B4-BE49-F238E27FC236}">
                <a16:creationId xmlns:a16="http://schemas.microsoft.com/office/drawing/2014/main" id="{BCAC626E-D522-2737-291F-E9D1BF265E33}"/>
              </a:ext>
            </a:extLst>
          </p:cNvPr>
          <p:cNvSpPr txBox="1"/>
          <p:nvPr/>
        </p:nvSpPr>
        <p:spPr>
          <a:xfrm>
            <a:off x="180924" y="1192993"/>
            <a:ext cx="11764308" cy="5481116"/>
          </a:xfrm>
          <a:prstGeom prst="rect">
            <a:avLst/>
          </a:prstGeom>
          <a:noFill/>
        </p:spPr>
        <p:txBody>
          <a:bodyPr wrap="square" rtlCol="0">
            <a:spAutoFit/>
          </a:bodyPr>
          <a:lstStyle/>
          <a:p>
            <a:r>
              <a:rPr lang="en-US" sz="2800" b="1" dirty="0">
                <a:latin typeface="Rubik" pitchFamily="2" charset="-79"/>
                <a:cs typeface="Rubik" pitchFamily="2" charset="-79"/>
              </a:rPr>
              <a:t>Ask your class these questions in trivia game style, or create a gratitude </a:t>
            </a:r>
            <a:r>
              <a:rPr lang="en-US" sz="2800" b="1" dirty="0">
                <a:latin typeface="Rubik" pitchFamily="2" charset="-79"/>
                <a:cs typeface="Rubik" pitchFamily="2" charset="-79"/>
                <a:hlinkClick r:id="rId5"/>
              </a:rPr>
              <a:t>Kahoot</a:t>
            </a:r>
            <a:endParaRPr lang="en-US" sz="2800" b="1" dirty="0">
              <a:latin typeface="Rubik" pitchFamily="2" charset="-79"/>
              <a:cs typeface="Rubik" pitchFamily="2" charset="-79"/>
            </a:endParaRPr>
          </a:p>
          <a:p>
            <a:pPr marL="514350" indent="-514350">
              <a:lnSpc>
                <a:spcPct val="150000"/>
              </a:lnSpc>
              <a:buAutoNum type="arabicPeriod"/>
            </a:pPr>
            <a:r>
              <a:rPr lang="en-US" dirty="0"/>
              <a:t>Gratitude can make you feel happier. True* or False? </a:t>
            </a:r>
          </a:p>
          <a:p>
            <a:pPr marL="514350" indent="-514350">
              <a:lnSpc>
                <a:spcPct val="150000"/>
              </a:lnSpc>
              <a:buAutoNum type="arabicPeriod"/>
            </a:pPr>
            <a:r>
              <a:rPr lang="en-US" dirty="0"/>
              <a:t>Gratitude takes a lot of time to practice. True or False*? </a:t>
            </a:r>
          </a:p>
          <a:p>
            <a:pPr marL="514350" indent="-514350">
              <a:lnSpc>
                <a:spcPct val="150000"/>
              </a:lnSpc>
              <a:buAutoNum type="arabicPeriod"/>
            </a:pPr>
            <a:r>
              <a:rPr lang="en-US" dirty="0"/>
              <a:t>Gratitude can help you sleep better. True* or False? </a:t>
            </a:r>
          </a:p>
          <a:p>
            <a:pPr marL="514350" indent="-514350">
              <a:lnSpc>
                <a:spcPct val="150000"/>
              </a:lnSpc>
              <a:buAutoNum type="arabicPeriod"/>
            </a:pPr>
            <a:r>
              <a:rPr lang="en-US" dirty="0"/>
              <a:t>Gratitude doesn’t help you feel better when you’re sick. True or False*? </a:t>
            </a:r>
          </a:p>
          <a:p>
            <a:pPr marL="514350" indent="-514350">
              <a:lnSpc>
                <a:spcPct val="150000"/>
              </a:lnSpc>
              <a:buAutoNum type="arabicPeriod"/>
            </a:pPr>
            <a:r>
              <a:rPr lang="en-US" dirty="0"/>
              <a:t>Gratitude can help you feel closer to people in your life. True* or False? </a:t>
            </a:r>
          </a:p>
          <a:p>
            <a:pPr marL="514350" indent="-514350">
              <a:lnSpc>
                <a:spcPct val="150000"/>
              </a:lnSpc>
              <a:buAutoNum type="arabicPeriod"/>
            </a:pPr>
            <a:r>
              <a:rPr lang="en-US" dirty="0"/>
              <a:t>Gratitude can stop you from getting sick as often. True* or False?</a:t>
            </a:r>
          </a:p>
          <a:p>
            <a:pPr marL="514350" indent="-514350">
              <a:lnSpc>
                <a:spcPct val="150000"/>
              </a:lnSpc>
              <a:buAutoNum type="arabicPeriod"/>
            </a:pPr>
            <a:r>
              <a:rPr lang="en-US" dirty="0"/>
              <a:t> Gratitude can help when you’re feeling sad. True* or False? </a:t>
            </a:r>
          </a:p>
          <a:p>
            <a:pPr marL="514350" indent="-514350">
              <a:lnSpc>
                <a:spcPct val="150000"/>
              </a:lnSpc>
              <a:buAutoNum type="arabicPeriod"/>
            </a:pPr>
            <a:r>
              <a:rPr lang="en-US" dirty="0"/>
              <a:t>Gratitude can help people become more helpful to others. True* or False? </a:t>
            </a:r>
          </a:p>
          <a:p>
            <a:pPr marL="514350" indent="-514350">
              <a:lnSpc>
                <a:spcPct val="150000"/>
              </a:lnSpc>
              <a:buAutoNum type="arabicPeriod"/>
            </a:pPr>
            <a:r>
              <a:rPr lang="en-US" dirty="0"/>
              <a:t>Gratitude can help you feel more connected to your community. True* or False? </a:t>
            </a:r>
          </a:p>
          <a:p>
            <a:pPr marL="514350" indent="-514350">
              <a:lnSpc>
                <a:spcPct val="150000"/>
              </a:lnSpc>
              <a:buAutoNum type="arabicPeriod"/>
            </a:pPr>
            <a:r>
              <a:rPr lang="en-US" dirty="0"/>
              <a:t>Expressing thanks to others can boost your happiness. True* or False? </a:t>
            </a:r>
          </a:p>
          <a:p>
            <a:pPr marL="514350" indent="-514350">
              <a:lnSpc>
                <a:spcPct val="150000"/>
              </a:lnSpc>
              <a:buAutoNum type="arabicPeriod"/>
            </a:pPr>
            <a:r>
              <a:rPr lang="en-US" dirty="0"/>
              <a:t>Gratitude can change your brain. True* or False?</a:t>
            </a:r>
            <a:endParaRPr lang="en-US" dirty="0">
              <a:latin typeface="Rubik" pitchFamily="2" charset="-79"/>
              <a:cs typeface="Rubik" pitchFamily="2" charset="-79"/>
            </a:endParaRPr>
          </a:p>
        </p:txBody>
      </p:sp>
      <p:pic>
        <p:nvPicPr>
          <p:cNvPr id="2" name="Picture 1" descr="A black and white text&#10;&#10;Description automatically generated">
            <a:extLst>
              <a:ext uri="{FF2B5EF4-FFF2-40B4-BE49-F238E27FC236}">
                <a16:creationId xmlns:a16="http://schemas.microsoft.com/office/drawing/2014/main" id="{F7892469-27BC-175F-D9C6-4D0556758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153741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2"/>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3"/>
          <a:stretch>
            <a:fillRect/>
          </a:stretch>
        </p:blipFill>
        <p:spPr>
          <a:xfrm>
            <a:off x="3902361" y="5435180"/>
            <a:ext cx="4387273" cy="72349"/>
          </a:xfrm>
          <a:prstGeom prst="rect">
            <a:avLst/>
          </a:prstGeom>
        </p:spPr>
      </p:pic>
      <p:pic>
        <p:nvPicPr>
          <p:cNvPr id="3" name="Picture 2">
            <a:extLst>
              <a:ext uri="{FF2B5EF4-FFF2-40B4-BE49-F238E27FC236}">
                <a16:creationId xmlns:a16="http://schemas.microsoft.com/office/drawing/2014/main" id="{E22E34F8-1C47-D540-BAA8-12153F745648}"/>
              </a:ext>
            </a:extLst>
          </p:cNvPr>
          <p:cNvPicPr>
            <a:picLocks noChangeAspect="1"/>
          </p:cNvPicPr>
          <p:nvPr/>
        </p:nvPicPr>
        <p:blipFill>
          <a:blip r:embed="rId4"/>
          <a:stretch>
            <a:fillRect/>
          </a:stretch>
        </p:blipFill>
        <p:spPr>
          <a:xfrm>
            <a:off x="4611318" y="356227"/>
            <a:ext cx="3182347" cy="625374"/>
          </a:xfrm>
          <a:prstGeom prst="rect">
            <a:avLst/>
          </a:prstGeom>
        </p:spPr>
      </p:pic>
      <p:pic>
        <p:nvPicPr>
          <p:cNvPr id="7" name="Picture 6">
            <a:extLst>
              <a:ext uri="{FF2B5EF4-FFF2-40B4-BE49-F238E27FC236}">
                <a16:creationId xmlns:a16="http://schemas.microsoft.com/office/drawing/2014/main" id="{9959F78F-103D-ACD2-21EB-C918C8CF620E}"/>
              </a:ext>
            </a:extLst>
          </p:cNvPr>
          <p:cNvPicPr>
            <a:picLocks noChangeAspect="1"/>
          </p:cNvPicPr>
          <p:nvPr/>
        </p:nvPicPr>
        <p:blipFill>
          <a:blip r:embed="rId5"/>
          <a:stretch>
            <a:fillRect/>
          </a:stretch>
        </p:blipFill>
        <p:spPr>
          <a:xfrm>
            <a:off x="2369288" y="5600808"/>
            <a:ext cx="7453424" cy="800645"/>
          </a:xfrm>
          <a:prstGeom prst="rect">
            <a:avLst/>
          </a:prstGeom>
        </p:spPr>
      </p:pic>
      <p:pic>
        <p:nvPicPr>
          <p:cNvPr id="12" name="Picture 11">
            <a:extLst>
              <a:ext uri="{FF2B5EF4-FFF2-40B4-BE49-F238E27FC236}">
                <a16:creationId xmlns:a16="http://schemas.microsoft.com/office/drawing/2014/main" id="{BC03E3F3-BCCB-410A-BB95-DD61DFE2D56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31373" y="1291060"/>
            <a:ext cx="4129253" cy="4180294"/>
          </a:xfrm>
          <a:prstGeom prst="rect">
            <a:avLst/>
          </a:prstGeom>
        </p:spPr>
      </p:pic>
      <p:pic>
        <p:nvPicPr>
          <p:cNvPr id="2" name="Picture 1" descr="A black and white text&#10;&#10;Description automatically generated">
            <a:extLst>
              <a:ext uri="{FF2B5EF4-FFF2-40B4-BE49-F238E27FC236}">
                <a16:creationId xmlns:a16="http://schemas.microsoft.com/office/drawing/2014/main" id="{AC33A04F-227D-D8DF-DD46-17AC15B405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38472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3"/>
          <a:stretch>
            <a:fillRect/>
          </a:stretch>
        </p:blipFill>
        <p:spPr>
          <a:xfrm>
            <a:off x="858637" y="240727"/>
            <a:ext cx="1425845" cy="3121444"/>
          </a:xfrm>
          <a:prstGeom prst="rect">
            <a:avLst/>
          </a:prstGeom>
        </p:spPr>
      </p:pic>
      <p:pic>
        <p:nvPicPr>
          <p:cNvPr id="7" name="Picture 6" descr="A black and white text&#10;&#10;Description automatically generated">
            <a:extLst>
              <a:ext uri="{FF2B5EF4-FFF2-40B4-BE49-F238E27FC236}">
                <a16:creationId xmlns:a16="http://schemas.microsoft.com/office/drawing/2014/main" id="{DA7874DD-F9B9-E132-64CE-F9E0D13C8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391151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635115-A255-7FAF-8043-AB1F4E1BB137}"/>
              </a:ext>
            </a:extLst>
          </p:cNvPr>
          <p:cNvSpPr/>
          <p:nvPr/>
        </p:nvSpPr>
        <p:spPr>
          <a:xfrm>
            <a:off x="262158" y="3780073"/>
            <a:ext cx="11667683" cy="3047340"/>
          </a:xfrm>
          <a:prstGeom prst="rect">
            <a:avLst/>
          </a:prstGeom>
          <a:solidFill>
            <a:srgbClr val="F5CF65"/>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3"/>
          <a:stretch>
            <a:fillRect/>
          </a:stretch>
        </p:blipFill>
        <p:spPr>
          <a:xfrm>
            <a:off x="81058" y="696625"/>
            <a:ext cx="6826124" cy="99322"/>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6385FCE-6729-FB1F-BBD4-A29F3B3D79C1}"/>
              </a:ext>
            </a:extLst>
          </p:cNvPr>
          <p:cNvPicPr>
            <a:picLocks noChangeAspect="1"/>
          </p:cNvPicPr>
          <p:nvPr/>
        </p:nvPicPr>
        <p:blipFill>
          <a:blip r:embed="rId4"/>
          <a:stretch>
            <a:fillRect/>
          </a:stretch>
        </p:blipFill>
        <p:spPr>
          <a:xfrm rot="21211771">
            <a:off x="3387375" y="3904161"/>
            <a:ext cx="779612" cy="779612"/>
          </a:xfrm>
          <a:prstGeom prst="rect">
            <a:avLst/>
          </a:prstGeom>
        </p:spPr>
      </p:pic>
      <p:pic>
        <p:nvPicPr>
          <p:cNvPr id="16" name="Graphic 15" descr="Chat bubble with solid fill">
            <a:extLst>
              <a:ext uri="{FF2B5EF4-FFF2-40B4-BE49-F238E27FC236}">
                <a16:creationId xmlns:a16="http://schemas.microsoft.com/office/drawing/2014/main" id="{E6AE3D83-C77E-FDDF-0B6D-1199DD4CC6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45262">
            <a:off x="8986272" y="3932120"/>
            <a:ext cx="728475" cy="728475"/>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3625126" y="3973468"/>
            <a:ext cx="585923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cxnSp>
        <p:nvCxnSpPr>
          <p:cNvPr id="23" name="Straight Arrow Connector 22">
            <a:extLst>
              <a:ext uri="{FF2B5EF4-FFF2-40B4-BE49-F238E27FC236}">
                <a16:creationId xmlns:a16="http://schemas.microsoft.com/office/drawing/2014/main" id="{9FA20961-98A1-5562-8480-9F2FA0DEC97A}"/>
              </a:ext>
            </a:extLst>
          </p:cNvPr>
          <p:cNvCxnSpPr/>
          <p:nvPr/>
        </p:nvCxnSpPr>
        <p:spPr>
          <a:xfrm>
            <a:off x="6015285" y="4713253"/>
            <a:ext cx="2938409" cy="0"/>
          </a:xfrm>
          <a:prstGeom prst="straightConnector1">
            <a:avLst/>
          </a:prstGeom>
          <a:ln w="38100">
            <a:solidFill>
              <a:srgbClr val="C5FFF4"/>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16327B-76FF-A389-B2D8-2E04DA93DE59}"/>
              </a:ext>
            </a:extLst>
          </p:cNvPr>
          <p:cNvSpPr txBox="1"/>
          <p:nvPr/>
        </p:nvSpPr>
        <p:spPr>
          <a:xfrm>
            <a:off x="835072" y="4857857"/>
            <a:ext cx="10528936" cy="1815882"/>
          </a:xfrm>
          <a:prstGeom prst="rect">
            <a:avLst/>
          </a:prstGeom>
          <a:noFill/>
        </p:spPr>
        <p:txBody>
          <a:bodyPr wrap="square" lIns="91440" tIns="45720" rIns="91440" bIns="45720" rtlCol="0" anchor="t">
            <a:spAutoFit/>
          </a:bodyPr>
          <a:lstStyle/>
          <a:p>
            <a:pPr algn="ctr"/>
            <a:r>
              <a:rPr lang="en-US" sz="2800" dirty="0">
                <a:latin typeface="Rubik" pitchFamily="2" charset="-79"/>
                <a:cs typeface="Rubik" pitchFamily="2" charset="-79"/>
              </a:rPr>
              <a:t>What have you found in your gratitude detective work?</a:t>
            </a:r>
          </a:p>
          <a:p>
            <a:pPr algn="ctr"/>
            <a:endParaRPr lang="en-US" sz="2800" dirty="0">
              <a:latin typeface="Rubik" pitchFamily="2" charset="-79"/>
              <a:cs typeface="Rubik" pitchFamily="2" charset="-79"/>
            </a:endParaRPr>
          </a:p>
          <a:p>
            <a:pPr algn="ctr"/>
            <a:r>
              <a:rPr lang="en-US" sz="2800" dirty="0">
                <a:latin typeface="Rubik" pitchFamily="2" charset="-79"/>
                <a:cs typeface="Rubik"/>
              </a:rPr>
              <a:t>Do you think gratitude can be difficult to find sometimes? </a:t>
            </a:r>
          </a:p>
          <a:p>
            <a:pPr algn="ctr"/>
            <a:r>
              <a:rPr lang="en-US" sz="2800" dirty="0">
                <a:latin typeface="Rubik" pitchFamily="2" charset="-79"/>
                <a:cs typeface="Rubik"/>
              </a:rPr>
              <a:t>Why or why not?</a:t>
            </a:r>
            <a:endParaRPr lang="en-US">
              <a:cs typeface="Rubik"/>
            </a:endParaRPr>
          </a:p>
        </p:txBody>
      </p:sp>
      <p:sp>
        <p:nvSpPr>
          <p:cNvPr id="8" name="TextBox 7">
            <a:extLst>
              <a:ext uri="{FF2B5EF4-FFF2-40B4-BE49-F238E27FC236}">
                <a16:creationId xmlns:a16="http://schemas.microsoft.com/office/drawing/2014/main" id="{31E1936C-DE4B-35AE-B744-F49F371020C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Gratitude Review</a:t>
            </a:r>
          </a:p>
        </p:txBody>
      </p:sp>
      <p:sp>
        <p:nvSpPr>
          <p:cNvPr id="5" name="TextBox 4">
            <a:extLst>
              <a:ext uri="{FF2B5EF4-FFF2-40B4-BE49-F238E27FC236}">
                <a16:creationId xmlns:a16="http://schemas.microsoft.com/office/drawing/2014/main" id="{D6CE1158-8FCA-1014-3C36-75CB6230B324}"/>
              </a:ext>
            </a:extLst>
          </p:cNvPr>
          <p:cNvSpPr txBox="1"/>
          <p:nvPr/>
        </p:nvSpPr>
        <p:spPr>
          <a:xfrm>
            <a:off x="186012" y="2454679"/>
            <a:ext cx="11743829" cy="1200329"/>
          </a:xfrm>
          <a:prstGeom prst="rect">
            <a:avLst/>
          </a:prstGeom>
          <a:noFill/>
        </p:spPr>
        <p:txBody>
          <a:bodyPr wrap="square" rtlCol="0">
            <a:spAutoFit/>
          </a:bodyPr>
          <a:lstStyle/>
          <a:p>
            <a:r>
              <a:rPr lang="en-US" sz="2400" i="1" dirty="0">
                <a:latin typeface="Rubik" pitchFamily="2" charset="-79"/>
                <a:cs typeface="Rubik" pitchFamily="2" charset="-79"/>
              </a:rPr>
              <a:t>noun</a:t>
            </a:r>
            <a:endParaRPr lang="en-US" sz="2400" dirty="0">
              <a:latin typeface="Rubik" pitchFamily="2" charset="-79"/>
              <a:cs typeface="Rubik" pitchFamily="2" charset="-79"/>
            </a:endParaRPr>
          </a:p>
          <a:p>
            <a:r>
              <a:rPr lang="en-US" sz="2400" b="1" dirty="0">
                <a:latin typeface="Rubik" pitchFamily="2" charset="-79"/>
                <a:cs typeface="Rubik" pitchFamily="2" charset="-79"/>
              </a:rPr>
              <a:t>Definition: </a:t>
            </a:r>
            <a:r>
              <a:rPr lang="en-US" sz="2400" dirty="0">
                <a:latin typeface="Rubik" pitchFamily="2" charset="-79"/>
                <a:cs typeface="Rubik" pitchFamily="2" charset="-79"/>
              </a:rPr>
              <a:t>The quality of being thankful; wanting to show appreciation and to return kindness. </a:t>
            </a:r>
          </a:p>
        </p:txBody>
      </p:sp>
      <p:pic>
        <p:nvPicPr>
          <p:cNvPr id="6" name="Picture 5">
            <a:extLst>
              <a:ext uri="{FF2B5EF4-FFF2-40B4-BE49-F238E27FC236}">
                <a16:creationId xmlns:a16="http://schemas.microsoft.com/office/drawing/2014/main" id="{4AAB7232-CAFD-C7AE-11D4-6737F2F775F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43371" y="647962"/>
            <a:ext cx="4583616" cy="1947443"/>
          </a:xfrm>
          <a:prstGeom prst="rect">
            <a:avLst/>
          </a:prstGeom>
        </p:spPr>
      </p:pic>
      <p:pic>
        <p:nvPicPr>
          <p:cNvPr id="7" name="Picture 6" descr="A black and white text&#10;&#10;Description automatically generated">
            <a:extLst>
              <a:ext uri="{FF2B5EF4-FFF2-40B4-BE49-F238E27FC236}">
                <a16:creationId xmlns:a16="http://schemas.microsoft.com/office/drawing/2014/main" id="{8A4F3078-7A0A-AA4F-F718-237E617175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11576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3"/>
          <a:stretch>
            <a:fillRect/>
          </a:stretch>
        </p:blipFill>
        <p:spPr>
          <a:xfrm>
            <a:off x="81058" y="696625"/>
            <a:ext cx="6826124" cy="99322"/>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245772" y="954582"/>
            <a:ext cx="53024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Who in our school and community are we grateful for?</a:t>
            </a:r>
          </a:p>
        </p:txBody>
      </p:sp>
      <p:pic>
        <p:nvPicPr>
          <p:cNvPr id="3" name="Picture 2">
            <a:extLst>
              <a:ext uri="{FF2B5EF4-FFF2-40B4-BE49-F238E27FC236}">
                <a16:creationId xmlns:a16="http://schemas.microsoft.com/office/drawing/2014/main" id="{8DF22AD9-057F-FECB-A86E-37E62383466A}"/>
              </a:ext>
            </a:extLst>
          </p:cNvPr>
          <p:cNvPicPr>
            <a:picLocks noChangeAspect="1"/>
          </p:cNvPicPr>
          <p:nvPr/>
        </p:nvPicPr>
        <p:blipFill>
          <a:blip r:embed="rId3"/>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7623EF25-A3B0-9BFB-BCD1-5073BC623CF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Who are we Grateful For?</a:t>
            </a:r>
          </a:p>
        </p:txBody>
      </p:sp>
      <p:sp>
        <p:nvSpPr>
          <p:cNvPr id="6" name="Rectangle 5">
            <a:extLst>
              <a:ext uri="{FF2B5EF4-FFF2-40B4-BE49-F238E27FC236}">
                <a16:creationId xmlns:a16="http://schemas.microsoft.com/office/drawing/2014/main" id="{50C5C2AE-0523-3CE9-E684-4836A698F222}"/>
              </a:ext>
            </a:extLst>
          </p:cNvPr>
          <p:cNvSpPr/>
          <p:nvPr/>
        </p:nvSpPr>
        <p:spPr>
          <a:xfrm>
            <a:off x="245772" y="954582"/>
            <a:ext cx="5302472" cy="5663742"/>
          </a:xfrm>
          <a:prstGeom prst="rect">
            <a:avLst/>
          </a:prstGeom>
          <a:noFill/>
          <a:ln w="38100">
            <a:solidFill>
              <a:srgbClr val="F2C2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rger with solid fill">
            <a:extLst>
              <a:ext uri="{FF2B5EF4-FFF2-40B4-BE49-F238E27FC236}">
                <a16:creationId xmlns:a16="http://schemas.microsoft.com/office/drawing/2014/main" id="{D3CCB190-2419-DE66-1159-484158BB1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8244" y="2496014"/>
            <a:ext cx="1865971" cy="1865971"/>
          </a:xfrm>
          <a:prstGeom prst="rect">
            <a:avLst/>
          </a:prstGeom>
        </p:spPr>
      </p:pic>
      <p:sp>
        <p:nvSpPr>
          <p:cNvPr id="9" name="Oval 8">
            <a:extLst>
              <a:ext uri="{FF2B5EF4-FFF2-40B4-BE49-F238E27FC236}">
                <a16:creationId xmlns:a16="http://schemas.microsoft.com/office/drawing/2014/main" id="{37AEDDB4-57B1-DBC0-3E3E-8C51E79F3CF7}"/>
              </a:ext>
            </a:extLst>
          </p:cNvPr>
          <p:cNvSpPr/>
          <p:nvPr/>
        </p:nvSpPr>
        <p:spPr>
          <a:xfrm>
            <a:off x="7326630" y="2160271"/>
            <a:ext cx="4080510" cy="2571750"/>
          </a:xfrm>
          <a:prstGeom prst="ellipse">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316641-EDE2-AD1E-94D1-C997FD50D676}"/>
              </a:ext>
            </a:extLst>
          </p:cNvPr>
          <p:cNvSpPr/>
          <p:nvPr/>
        </p:nvSpPr>
        <p:spPr>
          <a:xfrm>
            <a:off x="7414215" y="2251710"/>
            <a:ext cx="3903822" cy="237744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C6B238-E987-A736-5271-39BE20E3F943}"/>
              </a:ext>
            </a:extLst>
          </p:cNvPr>
          <p:cNvSpPr txBox="1"/>
          <p:nvPr/>
        </p:nvSpPr>
        <p:spPr>
          <a:xfrm>
            <a:off x="6726940" y="2393143"/>
            <a:ext cx="5302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Class Choice:</a:t>
            </a:r>
            <a:endParaRPr lang="en-US" sz="1600" dirty="0">
              <a:latin typeface="Rubik" pitchFamily="2" charset="-79"/>
              <a:cs typeface="Rubik" pitchFamily="2" charset="-79"/>
            </a:endParaRPr>
          </a:p>
        </p:txBody>
      </p:sp>
      <p:pic>
        <p:nvPicPr>
          <p:cNvPr id="7" name="Picture 6" descr="A black and white text&#10;&#10;Description automatically generated">
            <a:extLst>
              <a:ext uri="{FF2B5EF4-FFF2-40B4-BE49-F238E27FC236}">
                <a16:creationId xmlns:a16="http://schemas.microsoft.com/office/drawing/2014/main" id="{86999EC9-9864-F73D-7E57-B90B090AD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58894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3"/>
          <a:stretch>
            <a:fillRect/>
          </a:stretch>
        </p:blipFill>
        <p:spPr>
          <a:xfrm>
            <a:off x="81058" y="696625"/>
            <a:ext cx="6826124" cy="99322"/>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245772" y="954582"/>
            <a:ext cx="53024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How could we express how gratitude to our person/group?</a:t>
            </a:r>
          </a:p>
        </p:txBody>
      </p:sp>
      <p:pic>
        <p:nvPicPr>
          <p:cNvPr id="3" name="Picture 2">
            <a:extLst>
              <a:ext uri="{FF2B5EF4-FFF2-40B4-BE49-F238E27FC236}">
                <a16:creationId xmlns:a16="http://schemas.microsoft.com/office/drawing/2014/main" id="{8DF22AD9-057F-FECB-A86E-37E62383466A}"/>
              </a:ext>
            </a:extLst>
          </p:cNvPr>
          <p:cNvPicPr>
            <a:picLocks noChangeAspect="1"/>
          </p:cNvPicPr>
          <p:nvPr/>
        </p:nvPicPr>
        <p:blipFill>
          <a:blip r:embed="rId3"/>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7623EF25-A3B0-9BFB-BCD1-5073BC623CF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How can we Express Gratitude?</a:t>
            </a:r>
          </a:p>
        </p:txBody>
      </p:sp>
      <p:sp>
        <p:nvSpPr>
          <p:cNvPr id="6" name="Rectangle 5">
            <a:extLst>
              <a:ext uri="{FF2B5EF4-FFF2-40B4-BE49-F238E27FC236}">
                <a16:creationId xmlns:a16="http://schemas.microsoft.com/office/drawing/2014/main" id="{50C5C2AE-0523-3CE9-E684-4836A698F222}"/>
              </a:ext>
            </a:extLst>
          </p:cNvPr>
          <p:cNvSpPr/>
          <p:nvPr/>
        </p:nvSpPr>
        <p:spPr>
          <a:xfrm>
            <a:off x="245772" y="954582"/>
            <a:ext cx="5302472" cy="5663742"/>
          </a:xfrm>
          <a:prstGeom prst="rect">
            <a:avLst/>
          </a:prstGeom>
          <a:noFill/>
          <a:ln w="38100">
            <a:solidFill>
              <a:srgbClr val="FF8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rger with solid fill">
            <a:extLst>
              <a:ext uri="{FF2B5EF4-FFF2-40B4-BE49-F238E27FC236}">
                <a16:creationId xmlns:a16="http://schemas.microsoft.com/office/drawing/2014/main" id="{D3CCB190-2419-DE66-1159-484158BB1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8244" y="2496014"/>
            <a:ext cx="1865971" cy="1865971"/>
          </a:xfrm>
          <a:prstGeom prst="rect">
            <a:avLst/>
          </a:prstGeom>
        </p:spPr>
      </p:pic>
      <p:sp>
        <p:nvSpPr>
          <p:cNvPr id="9" name="Oval 8">
            <a:extLst>
              <a:ext uri="{FF2B5EF4-FFF2-40B4-BE49-F238E27FC236}">
                <a16:creationId xmlns:a16="http://schemas.microsoft.com/office/drawing/2014/main" id="{37AEDDB4-57B1-DBC0-3E3E-8C51E79F3CF7}"/>
              </a:ext>
            </a:extLst>
          </p:cNvPr>
          <p:cNvSpPr/>
          <p:nvPr/>
        </p:nvSpPr>
        <p:spPr>
          <a:xfrm>
            <a:off x="7326630" y="2160271"/>
            <a:ext cx="4080510" cy="2571750"/>
          </a:xfrm>
          <a:prstGeom prst="ellipse">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316641-EDE2-AD1E-94D1-C997FD50D676}"/>
              </a:ext>
            </a:extLst>
          </p:cNvPr>
          <p:cNvSpPr/>
          <p:nvPr/>
        </p:nvSpPr>
        <p:spPr>
          <a:xfrm>
            <a:off x="7414215" y="2251710"/>
            <a:ext cx="3903822" cy="2377440"/>
          </a:xfrm>
          <a:prstGeom prst="ellipse">
            <a:avLst/>
          </a:prstGeom>
          <a:noFill/>
          <a:ln w="19050">
            <a:solidFill>
              <a:srgbClr val="71FF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C6B238-E987-A736-5271-39BE20E3F943}"/>
              </a:ext>
            </a:extLst>
          </p:cNvPr>
          <p:cNvSpPr txBox="1"/>
          <p:nvPr/>
        </p:nvSpPr>
        <p:spPr>
          <a:xfrm>
            <a:off x="6726940" y="2393143"/>
            <a:ext cx="5302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Class Choice:</a:t>
            </a:r>
            <a:endParaRPr lang="en-US" sz="1600" dirty="0">
              <a:latin typeface="Rubik" pitchFamily="2" charset="-79"/>
              <a:cs typeface="Rubik" pitchFamily="2" charset="-79"/>
            </a:endParaRPr>
          </a:p>
        </p:txBody>
      </p:sp>
      <p:pic>
        <p:nvPicPr>
          <p:cNvPr id="7" name="Picture 6" descr="A black and white text&#10;&#10;Description automatically generated">
            <a:extLst>
              <a:ext uri="{FF2B5EF4-FFF2-40B4-BE49-F238E27FC236}">
                <a16:creationId xmlns:a16="http://schemas.microsoft.com/office/drawing/2014/main" id="{68193F12-596A-25B5-5D51-02FF25BA5A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76621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984E84-2277-09AD-9C3B-437F9845D65F}"/>
              </a:ext>
            </a:extLst>
          </p:cNvPr>
          <p:cNvSpPr/>
          <p:nvPr/>
        </p:nvSpPr>
        <p:spPr>
          <a:xfrm>
            <a:off x="0" y="451258"/>
            <a:ext cx="12192000" cy="757465"/>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1B2312E-B33E-2CCE-5BEA-3CA8A4F9BE65}"/>
              </a:ext>
            </a:extLst>
          </p:cNvPr>
          <p:cNvSpPr txBox="1"/>
          <p:nvPr/>
        </p:nvSpPr>
        <p:spPr>
          <a:xfrm>
            <a:off x="-53206" y="2424577"/>
            <a:ext cx="4419600" cy="1231106"/>
          </a:xfrm>
          <a:prstGeom prst="rect">
            <a:avLst/>
          </a:prstGeom>
          <a:noFill/>
        </p:spPr>
        <p:txBody>
          <a:bodyPr wrap="square" rtlCol="0">
            <a:spAutoFit/>
          </a:bodyPr>
          <a:lstStyle/>
          <a:p>
            <a:pPr algn="ctr"/>
            <a:r>
              <a:rPr lang="en-US" sz="2000" dirty="0">
                <a:latin typeface="Rubik" pitchFamily="2" charset="-79"/>
                <a:cs typeface="Rubik" pitchFamily="2" charset="-79"/>
              </a:rPr>
              <a:t>Slides 3-14</a:t>
            </a:r>
          </a:p>
          <a:p>
            <a:pPr marL="285750" indent="-285750" algn="ctr">
              <a:buFont typeface="Arial" panose="020B0604020202020204" pitchFamily="34" charset="0"/>
              <a:buChar char="•"/>
            </a:pPr>
            <a:r>
              <a:rPr lang="en-US" dirty="0">
                <a:latin typeface="Rubik" pitchFamily="2" charset="-79"/>
                <a:cs typeface="Rubik" pitchFamily="2" charset="-79"/>
              </a:rPr>
              <a:t>What is gratitude?</a:t>
            </a:r>
          </a:p>
          <a:p>
            <a:pPr marL="285750" indent="-285750" algn="ctr">
              <a:buFont typeface="Arial" panose="020B0604020202020204" pitchFamily="34" charset="0"/>
              <a:buChar char="•"/>
            </a:pPr>
            <a:r>
              <a:rPr lang="en-US" dirty="0">
                <a:latin typeface="Rubik" pitchFamily="2" charset="-79"/>
                <a:cs typeface="Rubik" pitchFamily="2" charset="-79"/>
              </a:rPr>
              <a:t>Noticing gratitude</a:t>
            </a:r>
          </a:p>
          <a:p>
            <a:pPr marL="285750" indent="-285750" algn="ctr">
              <a:buFont typeface="Arial" panose="020B0604020202020204" pitchFamily="34" charset="0"/>
              <a:buChar char="•"/>
            </a:pPr>
            <a:r>
              <a:rPr lang="en-US" dirty="0">
                <a:latin typeface="Rubik" pitchFamily="2" charset="-79"/>
                <a:cs typeface="Rubik" pitchFamily="2" charset="-79"/>
              </a:rPr>
              <a:t>Gratitude and well-being</a:t>
            </a:r>
          </a:p>
        </p:txBody>
      </p:sp>
      <p:pic>
        <p:nvPicPr>
          <p:cNvPr id="5" name="Picture 4">
            <a:extLst>
              <a:ext uri="{FF2B5EF4-FFF2-40B4-BE49-F238E27FC236}">
                <a16:creationId xmlns:a16="http://schemas.microsoft.com/office/drawing/2014/main" id="{132197E7-5E7E-270C-0AF3-6468093AB2CB}"/>
              </a:ext>
            </a:extLst>
          </p:cNvPr>
          <p:cNvPicPr>
            <a:picLocks noChangeAspect="1"/>
          </p:cNvPicPr>
          <p:nvPr/>
        </p:nvPicPr>
        <p:blipFill>
          <a:blip r:embed="rId2"/>
          <a:stretch>
            <a:fillRect/>
          </a:stretch>
        </p:blipFill>
        <p:spPr>
          <a:xfrm>
            <a:off x="753317" y="2306767"/>
            <a:ext cx="3142139" cy="45719"/>
          </a:xfrm>
          <a:prstGeom prst="rect">
            <a:avLst/>
          </a:prstGeom>
        </p:spPr>
      </p:pic>
      <p:sp>
        <p:nvSpPr>
          <p:cNvPr id="6" name="TextBox 5">
            <a:extLst>
              <a:ext uri="{FF2B5EF4-FFF2-40B4-BE49-F238E27FC236}">
                <a16:creationId xmlns:a16="http://schemas.microsoft.com/office/drawing/2014/main" id="{3D47B779-F386-72AE-CA4A-275F092DB842}"/>
              </a:ext>
            </a:extLst>
          </p:cNvPr>
          <p:cNvSpPr txBox="1"/>
          <p:nvPr/>
        </p:nvSpPr>
        <p:spPr>
          <a:xfrm>
            <a:off x="234912" y="1953883"/>
            <a:ext cx="4419599" cy="400110"/>
          </a:xfrm>
          <a:prstGeom prst="rect">
            <a:avLst/>
          </a:prstGeom>
          <a:noFill/>
        </p:spPr>
        <p:txBody>
          <a:bodyPr wrap="square" rtlCol="0">
            <a:spAutoFit/>
          </a:bodyPr>
          <a:lstStyle/>
          <a:p>
            <a:r>
              <a:rPr lang="en-US" sz="2000" b="1" dirty="0">
                <a:latin typeface="Rubik" pitchFamily="2" charset="-79"/>
                <a:cs typeface="Rubik" pitchFamily="2" charset="-79"/>
              </a:rPr>
              <a:t>Lesson 5: The Road to Gratitude</a:t>
            </a:r>
          </a:p>
        </p:txBody>
      </p:sp>
      <p:sp>
        <p:nvSpPr>
          <p:cNvPr id="8" name="TextBox 7">
            <a:extLst>
              <a:ext uri="{FF2B5EF4-FFF2-40B4-BE49-F238E27FC236}">
                <a16:creationId xmlns:a16="http://schemas.microsoft.com/office/drawing/2014/main" id="{9C8848E6-DF2F-0CCD-FEC7-5652701A43D5}"/>
              </a:ext>
            </a:extLst>
          </p:cNvPr>
          <p:cNvSpPr txBox="1"/>
          <p:nvPr/>
        </p:nvSpPr>
        <p:spPr>
          <a:xfrm>
            <a:off x="3705139" y="5469510"/>
            <a:ext cx="4922981" cy="1231106"/>
          </a:xfrm>
          <a:prstGeom prst="rect">
            <a:avLst/>
          </a:prstGeom>
          <a:noFill/>
        </p:spPr>
        <p:txBody>
          <a:bodyPr wrap="square" rtlCol="0">
            <a:spAutoFit/>
          </a:bodyPr>
          <a:lstStyle/>
          <a:p>
            <a:pPr algn="ctr"/>
            <a:r>
              <a:rPr lang="en-US" sz="2000" dirty="0">
                <a:latin typeface="Rubik" pitchFamily="2" charset="-79"/>
                <a:cs typeface="Rubik" pitchFamily="2" charset="-79"/>
              </a:rPr>
              <a:t>Slides 21-24</a:t>
            </a:r>
          </a:p>
          <a:p>
            <a:pPr marL="285750" indent="-285750" algn="ctr">
              <a:buFont typeface="Arial" panose="020B0604020202020204" pitchFamily="34" charset="0"/>
              <a:buChar char="•"/>
            </a:pPr>
            <a:r>
              <a:rPr lang="en-US" dirty="0">
                <a:latin typeface="Rubik" pitchFamily="2" charset="-79"/>
                <a:cs typeface="Rubik" pitchFamily="2" charset="-79"/>
              </a:rPr>
              <a:t>A walk down memory lane</a:t>
            </a:r>
          </a:p>
          <a:p>
            <a:pPr marL="285750" indent="-285750" algn="ctr">
              <a:buFont typeface="Arial" panose="020B0604020202020204" pitchFamily="34" charset="0"/>
              <a:buChar char="•"/>
            </a:pPr>
            <a:r>
              <a:rPr lang="en-US" dirty="0">
                <a:latin typeface="Rubik" pitchFamily="2" charset="-79"/>
                <a:cs typeface="Rubik" pitchFamily="2" charset="-79"/>
              </a:rPr>
              <a:t>Gratitude reflection and continuing gratitude</a:t>
            </a:r>
          </a:p>
        </p:txBody>
      </p:sp>
      <p:pic>
        <p:nvPicPr>
          <p:cNvPr id="10" name="Picture 9">
            <a:extLst>
              <a:ext uri="{FF2B5EF4-FFF2-40B4-BE49-F238E27FC236}">
                <a16:creationId xmlns:a16="http://schemas.microsoft.com/office/drawing/2014/main" id="{F4F90988-5CDC-8F3E-DF7B-3BE4BBF8722C}"/>
              </a:ext>
            </a:extLst>
          </p:cNvPr>
          <p:cNvPicPr>
            <a:picLocks noChangeAspect="1"/>
          </p:cNvPicPr>
          <p:nvPr/>
        </p:nvPicPr>
        <p:blipFill>
          <a:blip r:embed="rId2"/>
          <a:stretch>
            <a:fillRect/>
          </a:stretch>
        </p:blipFill>
        <p:spPr>
          <a:xfrm>
            <a:off x="4487672" y="5362141"/>
            <a:ext cx="3500020" cy="45719"/>
          </a:xfrm>
          <a:prstGeom prst="rect">
            <a:avLst/>
          </a:prstGeom>
        </p:spPr>
      </p:pic>
      <p:sp>
        <p:nvSpPr>
          <p:cNvPr id="11" name="TextBox 10">
            <a:extLst>
              <a:ext uri="{FF2B5EF4-FFF2-40B4-BE49-F238E27FC236}">
                <a16:creationId xmlns:a16="http://schemas.microsoft.com/office/drawing/2014/main" id="{9B7DBCEE-5487-2EBD-18AC-282ACDD3796E}"/>
              </a:ext>
            </a:extLst>
          </p:cNvPr>
          <p:cNvSpPr txBox="1"/>
          <p:nvPr/>
        </p:nvSpPr>
        <p:spPr>
          <a:xfrm>
            <a:off x="3616493" y="4592605"/>
            <a:ext cx="5100275" cy="707886"/>
          </a:xfrm>
          <a:prstGeom prst="rect">
            <a:avLst/>
          </a:prstGeom>
          <a:noFill/>
        </p:spPr>
        <p:txBody>
          <a:bodyPr wrap="square" rtlCol="0">
            <a:spAutoFit/>
          </a:bodyPr>
          <a:lstStyle/>
          <a:p>
            <a:pPr algn="ctr"/>
            <a:r>
              <a:rPr lang="en-US" sz="2000" b="1" dirty="0">
                <a:latin typeface="Rubik" pitchFamily="2" charset="-79"/>
                <a:cs typeface="Rubik" pitchFamily="2" charset="-79"/>
              </a:rPr>
              <a:t>Lesson 7: </a:t>
            </a:r>
          </a:p>
          <a:p>
            <a:pPr algn="ctr"/>
            <a:r>
              <a:rPr lang="en-US" sz="2000" b="1" dirty="0">
                <a:latin typeface="Rubik" pitchFamily="2" charset="-79"/>
                <a:cs typeface="Rubik" pitchFamily="2" charset="-79"/>
              </a:rPr>
              <a:t>Reflecting and Celebrating Gratitude</a:t>
            </a:r>
          </a:p>
        </p:txBody>
      </p:sp>
      <p:sp>
        <p:nvSpPr>
          <p:cNvPr id="13" name="TextBox 12">
            <a:extLst>
              <a:ext uri="{FF2B5EF4-FFF2-40B4-BE49-F238E27FC236}">
                <a16:creationId xmlns:a16="http://schemas.microsoft.com/office/drawing/2014/main" id="{01BBFD6F-E4F0-57DA-3584-AE5F8B001FF6}"/>
              </a:ext>
            </a:extLst>
          </p:cNvPr>
          <p:cNvSpPr txBox="1"/>
          <p:nvPr/>
        </p:nvSpPr>
        <p:spPr>
          <a:xfrm>
            <a:off x="7708034" y="2475833"/>
            <a:ext cx="4419600" cy="1231106"/>
          </a:xfrm>
          <a:prstGeom prst="rect">
            <a:avLst/>
          </a:prstGeom>
          <a:noFill/>
        </p:spPr>
        <p:txBody>
          <a:bodyPr wrap="square" rtlCol="0">
            <a:spAutoFit/>
          </a:bodyPr>
          <a:lstStyle/>
          <a:p>
            <a:pPr algn="ctr"/>
            <a:r>
              <a:rPr lang="en-US" sz="2000" dirty="0">
                <a:latin typeface="Rubik" pitchFamily="2" charset="-79"/>
                <a:cs typeface="Rubik" pitchFamily="2" charset="-79"/>
              </a:rPr>
              <a:t>Slides 15-20</a:t>
            </a:r>
          </a:p>
          <a:p>
            <a:pPr marL="285750" indent="-285750" algn="ctr">
              <a:buFont typeface="Arial" panose="020B0604020202020204" pitchFamily="34" charset="0"/>
              <a:buChar char="•"/>
            </a:pPr>
            <a:r>
              <a:rPr lang="en-US" dirty="0">
                <a:latin typeface="Rubik" pitchFamily="2" charset="-79"/>
                <a:cs typeface="Rubik" pitchFamily="2" charset="-79"/>
              </a:rPr>
              <a:t>Gratitude review</a:t>
            </a:r>
          </a:p>
          <a:p>
            <a:pPr marL="285750" indent="-285750" algn="ctr">
              <a:buFont typeface="Arial" panose="020B0604020202020204" pitchFamily="34" charset="0"/>
              <a:buChar char="•"/>
            </a:pPr>
            <a:r>
              <a:rPr lang="en-US" dirty="0">
                <a:latin typeface="Rubik" pitchFamily="2" charset="-79"/>
                <a:cs typeface="Rubik" pitchFamily="2" charset="-79"/>
              </a:rPr>
              <a:t>Who are we grateful for?</a:t>
            </a:r>
          </a:p>
          <a:p>
            <a:pPr marL="285750" indent="-285750" algn="ctr">
              <a:buFont typeface="Arial" panose="020B0604020202020204" pitchFamily="34" charset="0"/>
              <a:buChar char="•"/>
            </a:pPr>
            <a:r>
              <a:rPr lang="en-US" dirty="0">
                <a:latin typeface="Rubik" pitchFamily="2" charset="-79"/>
                <a:cs typeface="Rubik" pitchFamily="2" charset="-79"/>
              </a:rPr>
              <a:t>How can we express gratitude?</a:t>
            </a:r>
          </a:p>
        </p:txBody>
      </p:sp>
      <p:pic>
        <p:nvPicPr>
          <p:cNvPr id="15" name="Picture 14">
            <a:extLst>
              <a:ext uri="{FF2B5EF4-FFF2-40B4-BE49-F238E27FC236}">
                <a16:creationId xmlns:a16="http://schemas.microsoft.com/office/drawing/2014/main" id="{1E6B18D2-596C-9DC4-9241-6B4AD202BB8F}"/>
              </a:ext>
            </a:extLst>
          </p:cNvPr>
          <p:cNvPicPr>
            <a:picLocks noChangeAspect="1"/>
          </p:cNvPicPr>
          <p:nvPr/>
        </p:nvPicPr>
        <p:blipFill>
          <a:blip r:embed="rId2"/>
          <a:stretch>
            <a:fillRect/>
          </a:stretch>
        </p:blipFill>
        <p:spPr>
          <a:xfrm>
            <a:off x="8419601" y="2206574"/>
            <a:ext cx="3142139" cy="45719"/>
          </a:xfrm>
          <a:prstGeom prst="rect">
            <a:avLst/>
          </a:prstGeom>
        </p:spPr>
      </p:pic>
      <p:sp>
        <p:nvSpPr>
          <p:cNvPr id="16" name="TextBox 15">
            <a:extLst>
              <a:ext uri="{FF2B5EF4-FFF2-40B4-BE49-F238E27FC236}">
                <a16:creationId xmlns:a16="http://schemas.microsoft.com/office/drawing/2014/main" id="{95EE9FC0-FC80-9590-3085-1FBF58107C50}"/>
              </a:ext>
            </a:extLst>
          </p:cNvPr>
          <p:cNvSpPr txBox="1"/>
          <p:nvPr/>
        </p:nvSpPr>
        <p:spPr>
          <a:xfrm>
            <a:off x="8064876" y="1852047"/>
            <a:ext cx="4719558" cy="400110"/>
          </a:xfrm>
          <a:prstGeom prst="rect">
            <a:avLst/>
          </a:prstGeom>
          <a:noFill/>
        </p:spPr>
        <p:txBody>
          <a:bodyPr wrap="square" rtlCol="0">
            <a:spAutoFit/>
          </a:bodyPr>
          <a:lstStyle/>
          <a:p>
            <a:r>
              <a:rPr lang="en-US" sz="2000" b="1" dirty="0">
                <a:latin typeface="Rubik" pitchFamily="2" charset="-79"/>
                <a:cs typeface="Rubik" pitchFamily="2" charset="-79"/>
              </a:rPr>
              <a:t>Lesson 6: Expressing Gratitude</a:t>
            </a:r>
          </a:p>
        </p:txBody>
      </p:sp>
      <p:pic>
        <p:nvPicPr>
          <p:cNvPr id="26" name="Picture 25">
            <a:extLst>
              <a:ext uri="{FF2B5EF4-FFF2-40B4-BE49-F238E27FC236}">
                <a16:creationId xmlns:a16="http://schemas.microsoft.com/office/drawing/2014/main" id="{5C74A390-1CD3-BBCE-7B36-CB869EFD0B48}"/>
              </a:ext>
            </a:extLst>
          </p:cNvPr>
          <p:cNvPicPr>
            <a:picLocks noChangeAspect="1"/>
          </p:cNvPicPr>
          <p:nvPr/>
        </p:nvPicPr>
        <p:blipFill>
          <a:blip r:embed="rId3"/>
          <a:stretch>
            <a:fillRect/>
          </a:stretch>
        </p:blipFill>
        <p:spPr>
          <a:xfrm>
            <a:off x="5124439" y="1674909"/>
            <a:ext cx="2084385" cy="2638236"/>
          </a:xfrm>
          <a:prstGeom prst="rect">
            <a:avLst/>
          </a:prstGeom>
        </p:spPr>
      </p:pic>
      <p:sp>
        <p:nvSpPr>
          <p:cNvPr id="27" name="TextBox 26">
            <a:extLst>
              <a:ext uri="{FF2B5EF4-FFF2-40B4-BE49-F238E27FC236}">
                <a16:creationId xmlns:a16="http://schemas.microsoft.com/office/drawing/2014/main" id="{3C16742E-A042-0C5A-C907-95BEADB6003B}"/>
              </a:ext>
            </a:extLst>
          </p:cNvPr>
          <p:cNvSpPr txBox="1"/>
          <p:nvPr/>
        </p:nvSpPr>
        <p:spPr>
          <a:xfrm>
            <a:off x="1633215" y="462969"/>
            <a:ext cx="9368461" cy="646331"/>
          </a:xfrm>
          <a:prstGeom prst="rect">
            <a:avLst/>
          </a:prstGeom>
          <a:noFill/>
        </p:spPr>
        <p:txBody>
          <a:bodyPr wrap="square" rtlCol="0">
            <a:spAutoFit/>
          </a:bodyPr>
          <a:lstStyle/>
          <a:p>
            <a:r>
              <a:rPr lang="en-US" sz="3600" b="1" dirty="0">
                <a:latin typeface="Rubik" pitchFamily="2" charset="-79"/>
                <a:cs typeface="Rubik" pitchFamily="2" charset="-79"/>
              </a:rPr>
              <a:t>Lesson PowerPoint Table of Contents</a:t>
            </a:r>
          </a:p>
        </p:txBody>
      </p:sp>
      <p:pic>
        <p:nvPicPr>
          <p:cNvPr id="2" name="Picture 1" descr="A black and white text&#10;&#10;Description automatically generated">
            <a:extLst>
              <a:ext uri="{FF2B5EF4-FFF2-40B4-BE49-F238E27FC236}">
                <a16:creationId xmlns:a16="http://schemas.microsoft.com/office/drawing/2014/main" id="{6CB02E1B-4133-F638-D442-7121A0220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1676" y="497989"/>
            <a:ext cx="901760" cy="601655"/>
          </a:xfrm>
          <a:prstGeom prst="rect">
            <a:avLst/>
          </a:prstGeom>
        </p:spPr>
      </p:pic>
    </p:spTree>
    <p:extLst>
      <p:ext uri="{BB962C8B-B14F-4D97-AF65-F5344CB8AC3E}">
        <p14:creationId xmlns:p14="http://schemas.microsoft.com/office/powerpoint/2010/main" val="408940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owchart: Connector 41">
            <a:extLst>
              <a:ext uri="{FF2B5EF4-FFF2-40B4-BE49-F238E27FC236}">
                <a16:creationId xmlns:a16="http://schemas.microsoft.com/office/drawing/2014/main" id="{0CC116C5-105C-658C-5398-BC220A263711}"/>
              </a:ext>
            </a:extLst>
          </p:cNvPr>
          <p:cNvSpPr/>
          <p:nvPr/>
        </p:nvSpPr>
        <p:spPr>
          <a:xfrm>
            <a:off x="2731770" y="1714500"/>
            <a:ext cx="5943599" cy="3268980"/>
          </a:xfrm>
          <a:prstGeom prst="flowChartConnector">
            <a:avLst/>
          </a:prstGeom>
          <a:solidFill>
            <a:srgbClr val="97FFDA"/>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192566-E466-F06A-5243-49D7B823FC40}"/>
              </a:ext>
            </a:extLst>
          </p:cNvPr>
          <p:cNvPicPr>
            <a:picLocks noChangeAspect="1"/>
          </p:cNvPicPr>
          <p:nvPr/>
        </p:nvPicPr>
        <p:blipFill>
          <a:blip r:embed="rId3"/>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0C694ED0-B16B-384C-E1EB-BEFDD004A3E9}"/>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Take Action!</a:t>
            </a:r>
          </a:p>
        </p:txBody>
      </p:sp>
      <p:pic>
        <p:nvPicPr>
          <p:cNvPr id="2" name="Picture 1">
            <a:extLst>
              <a:ext uri="{FF2B5EF4-FFF2-40B4-BE49-F238E27FC236}">
                <a16:creationId xmlns:a16="http://schemas.microsoft.com/office/drawing/2014/main" id="{7610764D-0D7B-428C-33D9-11C8597063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73435" y="2677706"/>
            <a:ext cx="4129253" cy="4180294"/>
          </a:xfrm>
          <a:prstGeom prst="rect">
            <a:avLst/>
          </a:prstGeom>
        </p:spPr>
      </p:pic>
      <p:sp>
        <p:nvSpPr>
          <p:cNvPr id="10" name="TextBox 9">
            <a:extLst>
              <a:ext uri="{FF2B5EF4-FFF2-40B4-BE49-F238E27FC236}">
                <a16:creationId xmlns:a16="http://schemas.microsoft.com/office/drawing/2014/main" id="{5A50F5ED-CA48-818E-5CB7-87474A1E2B53}"/>
              </a:ext>
            </a:extLst>
          </p:cNvPr>
          <p:cNvSpPr txBox="1"/>
          <p:nvPr/>
        </p:nvSpPr>
        <p:spPr>
          <a:xfrm>
            <a:off x="3374104" y="2531841"/>
            <a:ext cx="4521457" cy="1569660"/>
          </a:xfrm>
          <a:prstGeom prst="rect">
            <a:avLst/>
          </a:prstGeom>
          <a:noFill/>
        </p:spPr>
        <p:txBody>
          <a:bodyPr wrap="square" lIns="91440" tIns="45720" rIns="91440" bIns="45720" rtlCol="0" anchor="t">
            <a:spAutoFit/>
          </a:bodyPr>
          <a:lstStyle/>
          <a:p>
            <a:pPr algn="ctr"/>
            <a:r>
              <a:rPr lang="en-US" sz="3200" b="1" dirty="0">
                <a:latin typeface="Rubik" pitchFamily="2" charset="-79"/>
                <a:cs typeface="Rubik"/>
              </a:rPr>
              <a:t>Create your expressions of gratitude!</a:t>
            </a:r>
          </a:p>
        </p:txBody>
      </p:sp>
      <p:pic>
        <p:nvPicPr>
          <p:cNvPr id="6" name="Picture 5" descr="A black and white text&#10;&#10;Description automatically generated">
            <a:extLst>
              <a:ext uri="{FF2B5EF4-FFF2-40B4-BE49-F238E27FC236}">
                <a16:creationId xmlns:a16="http://schemas.microsoft.com/office/drawing/2014/main" id="{CDEEF1AC-D575-B746-C14C-A69025CD3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183323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2"/>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3"/>
          <a:stretch>
            <a:fillRect/>
          </a:stretch>
        </p:blipFill>
        <p:spPr>
          <a:xfrm>
            <a:off x="3902361" y="5435180"/>
            <a:ext cx="4387273" cy="72349"/>
          </a:xfrm>
          <a:prstGeom prst="rect">
            <a:avLst/>
          </a:prstGeom>
        </p:spPr>
      </p:pic>
      <p:pic>
        <p:nvPicPr>
          <p:cNvPr id="5" name="Picture 4">
            <a:extLst>
              <a:ext uri="{FF2B5EF4-FFF2-40B4-BE49-F238E27FC236}">
                <a16:creationId xmlns:a16="http://schemas.microsoft.com/office/drawing/2014/main" id="{E321C81F-5635-7E88-63DD-56F08FCB6CFB}"/>
              </a:ext>
            </a:extLst>
          </p:cNvPr>
          <p:cNvPicPr>
            <a:picLocks noChangeAspect="1"/>
          </p:cNvPicPr>
          <p:nvPr/>
        </p:nvPicPr>
        <p:blipFill>
          <a:blip r:embed="rId4"/>
          <a:stretch>
            <a:fillRect/>
          </a:stretch>
        </p:blipFill>
        <p:spPr>
          <a:xfrm>
            <a:off x="4324280" y="293339"/>
            <a:ext cx="3543439" cy="707547"/>
          </a:xfrm>
          <a:prstGeom prst="rect">
            <a:avLst/>
          </a:prstGeom>
        </p:spPr>
      </p:pic>
      <p:pic>
        <p:nvPicPr>
          <p:cNvPr id="9" name="Picture 8">
            <a:extLst>
              <a:ext uri="{FF2B5EF4-FFF2-40B4-BE49-F238E27FC236}">
                <a16:creationId xmlns:a16="http://schemas.microsoft.com/office/drawing/2014/main" id="{A3DE27A1-DC78-62D8-A310-BD4591AD474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05111" y="1092070"/>
            <a:ext cx="3513488" cy="4415459"/>
          </a:xfrm>
          <a:prstGeom prst="rect">
            <a:avLst/>
          </a:prstGeom>
        </p:spPr>
      </p:pic>
      <p:pic>
        <p:nvPicPr>
          <p:cNvPr id="13" name="Picture 12">
            <a:extLst>
              <a:ext uri="{FF2B5EF4-FFF2-40B4-BE49-F238E27FC236}">
                <a16:creationId xmlns:a16="http://schemas.microsoft.com/office/drawing/2014/main" id="{AAF87AC9-EE06-A4DA-D15C-0C808AE7EF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47205" y="5507529"/>
            <a:ext cx="5829300" cy="1297552"/>
          </a:xfrm>
          <a:prstGeom prst="rect">
            <a:avLst/>
          </a:prstGeom>
        </p:spPr>
      </p:pic>
      <p:pic>
        <p:nvPicPr>
          <p:cNvPr id="2" name="Picture 1" descr="A black and white text&#10;&#10;Description automatically generated">
            <a:extLst>
              <a:ext uri="{FF2B5EF4-FFF2-40B4-BE49-F238E27FC236}">
                <a16:creationId xmlns:a16="http://schemas.microsoft.com/office/drawing/2014/main" id="{60874C91-51E3-46AA-D806-8C1BE859E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419925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3"/>
          <a:stretch>
            <a:fillRect/>
          </a:stretch>
        </p:blipFill>
        <p:spPr>
          <a:xfrm>
            <a:off x="858637" y="240727"/>
            <a:ext cx="1425845" cy="3121444"/>
          </a:xfrm>
          <a:prstGeom prst="rect">
            <a:avLst/>
          </a:prstGeom>
        </p:spPr>
      </p:pic>
      <p:pic>
        <p:nvPicPr>
          <p:cNvPr id="7" name="Picture 6" descr="A black and white text&#10;&#10;Description automatically generated">
            <a:extLst>
              <a:ext uri="{FF2B5EF4-FFF2-40B4-BE49-F238E27FC236}">
                <a16:creationId xmlns:a16="http://schemas.microsoft.com/office/drawing/2014/main" id="{885D42A3-CB47-0E8D-D5E5-32AFF3E2A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131805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235B0-62D7-9204-FACA-66F03C0F0157}"/>
              </a:ext>
            </a:extLst>
          </p:cNvPr>
          <p:cNvSpPr/>
          <p:nvPr/>
        </p:nvSpPr>
        <p:spPr>
          <a:xfrm>
            <a:off x="47907" y="1314450"/>
            <a:ext cx="12018441" cy="5394960"/>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6276ED8-8484-1487-D653-4905A8572005}"/>
              </a:ext>
            </a:extLst>
          </p:cNvPr>
          <p:cNvPicPr>
            <a:picLocks noChangeAspect="1"/>
          </p:cNvPicPr>
          <p:nvPr/>
        </p:nvPicPr>
        <p:blipFill rotWithShape="1">
          <a:blip r:embed="rId3"/>
          <a:srcRect t="87088"/>
          <a:stretch/>
        </p:blipFill>
        <p:spPr>
          <a:xfrm>
            <a:off x="47907" y="676118"/>
            <a:ext cx="6826124" cy="13732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EB333BC0-6CB7-6EE3-AF2B-8304BD4E0744}"/>
              </a:ext>
            </a:extLst>
          </p:cNvPr>
          <p:cNvPicPr>
            <a:picLocks noChangeAspect="1"/>
          </p:cNvPicPr>
          <p:nvPr/>
        </p:nvPicPr>
        <p:blipFill>
          <a:blip r:embed="rId4"/>
          <a:stretch>
            <a:fillRect/>
          </a:stretch>
        </p:blipFill>
        <p:spPr>
          <a:xfrm rot="21211771">
            <a:off x="3212227" y="1560243"/>
            <a:ext cx="779612" cy="779612"/>
          </a:xfrm>
          <a:prstGeom prst="rect">
            <a:avLst/>
          </a:prstGeom>
        </p:spPr>
      </p:pic>
      <p:pic>
        <p:nvPicPr>
          <p:cNvPr id="14" name="Graphic 13" descr="Chat bubble with solid fill">
            <a:extLst>
              <a:ext uri="{FF2B5EF4-FFF2-40B4-BE49-F238E27FC236}">
                <a16:creationId xmlns:a16="http://schemas.microsoft.com/office/drawing/2014/main" id="{30D9178B-B8C4-B60D-0855-3CAFF2E0F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45262">
            <a:off x="8700522" y="1529882"/>
            <a:ext cx="728475" cy="728475"/>
          </a:xfrm>
          <a:prstGeom prst="rect">
            <a:avLst/>
          </a:prstGeom>
        </p:spPr>
      </p:pic>
      <p:sp>
        <p:nvSpPr>
          <p:cNvPr id="15" name="TextBox 14">
            <a:extLst>
              <a:ext uri="{FF2B5EF4-FFF2-40B4-BE49-F238E27FC236}">
                <a16:creationId xmlns:a16="http://schemas.microsoft.com/office/drawing/2014/main" id="{44063736-0438-EA57-BEB4-CAC7220330AA}"/>
              </a:ext>
            </a:extLst>
          </p:cNvPr>
          <p:cNvSpPr txBox="1"/>
          <p:nvPr/>
        </p:nvSpPr>
        <p:spPr>
          <a:xfrm>
            <a:off x="3041033" y="1806653"/>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cxnSp>
        <p:nvCxnSpPr>
          <p:cNvPr id="16" name="Straight Arrow Connector 15">
            <a:extLst>
              <a:ext uri="{FF2B5EF4-FFF2-40B4-BE49-F238E27FC236}">
                <a16:creationId xmlns:a16="http://schemas.microsoft.com/office/drawing/2014/main" id="{C2C1FD52-2F5A-34E0-7028-A91223767031}"/>
              </a:ext>
            </a:extLst>
          </p:cNvPr>
          <p:cNvCxnSpPr/>
          <p:nvPr/>
        </p:nvCxnSpPr>
        <p:spPr>
          <a:xfrm>
            <a:off x="5676900" y="2487496"/>
            <a:ext cx="2938409" cy="0"/>
          </a:xfrm>
          <a:prstGeom prst="straightConnector1">
            <a:avLst/>
          </a:prstGeom>
          <a:ln w="38100">
            <a:solidFill>
              <a:srgbClr val="FFE70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02AC0E-9E11-0945-8D09-C19D43B32CDD}"/>
              </a:ext>
            </a:extLst>
          </p:cNvPr>
          <p:cNvSpPr txBox="1"/>
          <p:nvPr/>
        </p:nvSpPr>
        <p:spPr>
          <a:xfrm>
            <a:off x="518845" y="3000919"/>
            <a:ext cx="9836149" cy="2677656"/>
          </a:xfrm>
          <a:prstGeom prst="rect">
            <a:avLst/>
          </a:prstGeom>
          <a:noFill/>
        </p:spPr>
        <p:txBody>
          <a:bodyPr wrap="square" lIns="91440" tIns="45720" rIns="91440" bIns="45720" rtlCol="0" anchor="t">
            <a:spAutoFit/>
          </a:bodyPr>
          <a:lstStyle/>
          <a:p>
            <a:r>
              <a:rPr lang="en-US" sz="2800" dirty="0">
                <a:latin typeface="Rubik" pitchFamily="2" charset="-79"/>
                <a:cs typeface="Rubik"/>
              </a:rPr>
              <a:t>Who did we choose and why were we thankful for them?</a:t>
            </a:r>
            <a:endParaRPr lang="en-US" sz="2800">
              <a:cs typeface="Calibri"/>
            </a:endParaRPr>
          </a:p>
          <a:p>
            <a:endParaRPr lang="en-US" sz="2800" dirty="0">
              <a:latin typeface="Rubik" pitchFamily="2" charset="-79"/>
              <a:cs typeface="Rubik" pitchFamily="2" charset="-79"/>
            </a:endParaRPr>
          </a:p>
          <a:p>
            <a:r>
              <a:rPr lang="en-US" sz="2800" dirty="0">
                <a:latin typeface="Rubik" pitchFamily="2" charset="-79"/>
                <a:cs typeface="Rubik"/>
              </a:rPr>
              <a:t>How did we express our gratitude?</a:t>
            </a:r>
            <a:endParaRPr lang="en-US" sz="2800">
              <a:cs typeface="Calibri"/>
            </a:endParaRPr>
          </a:p>
          <a:p>
            <a:endParaRPr lang="en-US" sz="2800" dirty="0">
              <a:latin typeface="Rubik" pitchFamily="2" charset="-79"/>
              <a:cs typeface="Rubik" pitchFamily="2" charset="-79"/>
            </a:endParaRPr>
          </a:p>
          <a:p>
            <a:r>
              <a:rPr lang="en-US" sz="2800" dirty="0">
                <a:cs typeface="Rubik"/>
              </a:rPr>
              <a:t>How did you feel and how do you think we made the other person/people feel?</a:t>
            </a:r>
            <a:endParaRPr lang="en-US" sz="2800"/>
          </a:p>
        </p:txBody>
      </p:sp>
      <p:sp>
        <p:nvSpPr>
          <p:cNvPr id="5" name="TextBox 4">
            <a:extLst>
              <a:ext uri="{FF2B5EF4-FFF2-40B4-BE49-F238E27FC236}">
                <a16:creationId xmlns:a16="http://schemas.microsoft.com/office/drawing/2014/main" id="{0ECAF1A2-0F39-ABAC-D9B7-6283F29E6E7F}"/>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A Walk Down Memory Lane</a:t>
            </a:r>
          </a:p>
        </p:txBody>
      </p:sp>
      <p:pic>
        <p:nvPicPr>
          <p:cNvPr id="7" name="Picture 6">
            <a:extLst>
              <a:ext uri="{FF2B5EF4-FFF2-40B4-BE49-F238E27FC236}">
                <a16:creationId xmlns:a16="http://schemas.microsoft.com/office/drawing/2014/main" id="{522C8ABB-03F2-42DB-3EEA-F30B42DDF0E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815136" y="2381300"/>
            <a:ext cx="2063173" cy="4244095"/>
          </a:xfrm>
          <a:prstGeom prst="rect">
            <a:avLst/>
          </a:prstGeom>
        </p:spPr>
      </p:pic>
      <p:pic>
        <p:nvPicPr>
          <p:cNvPr id="3" name="Picture 2" descr="A black and white text&#10;&#10;Description automatically generated">
            <a:extLst>
              <a:ext uri="{FF2B5EF4-FFF2-40B4-BE49-F238E27FC236}">
                <a16:creationId xmlns:a16="http://schemas.microsoft.com/office/drawing/2014/main" id="{1051B01B-A4C2-B845-CA32-9173E21B6C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37373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305222-02A0-7076-FC3A-72F589BF4357}"/>
              </a:ext>
            </a:extLst>
          </p:cNvPr>
          <p:cNvPicPr>
            <a:picLocks noChangeAspect="1"/>
          </p:cNvPicPr>
          <p:nvPr/>
        </p:nvPicPr>
        <p:blipFill rotWithShape="1">
          <a:blip r:embed="rId3"/>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13684F02-4D92-A734-D23A-5C468AED96FC}"/>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Gratitude Reflection</a:t>
            </a:r>
          </a:p>
        </p:txBody>
      </p:sp>
      <p:sp>
        <p:nvSpPr>
          <p:cNvPr id="3" name="Rectangle 2">
            <a:extLst>
              <a:ext uri="{FF2B5EF4-FFF2-40B4-BE49-F238E27FC236}">
                <a16:creationId xmlns:a16="http://schemas.microsoft.com/office/drawing/2014/main" id="{45EA6891-2818-79C0-57A2-4500F4867087}"/>
              </a:ext>
            </a:extLst>
          </p:cNvPr>
          <p:cNvSpPr/>
          <p:nvPr/>
        </p:nvSpPr>
        <p:spPr>
          <a:xfrm>
            <a:off x="245772" y="954582"/>
            <a:ext cx="5302472" cy="5663742"/>
          </a:xfrm>
          <a:prstGeom prst="rect">
            <a:avLst/>
          </a:prstGeom>
          <a:noFill/>
          <a:ln w="38100">
            <a:solidFill>
              <a:srgbClr val="97F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AE49F-FA9E-CA00-6B73-B3DEE0F042E6}"/>
              </a:ext>
            </a:extLst>
          </p:cNvPr>
          <p:cNvSpPr txBox="1"/>
          <p:nvPr/>
        </p:nvSpPr>
        <p:spPr>
          <a:xfrm>
            <a:off x="245772" y="954582"/>
            <a:ext cx="5302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Now that we have worked together on gratitude, how could you continue to show gratitude to people we’re thankful for?</a:t>
            </a:r>
          </a:p>
        </p:txBody>
      </p:sp>
      <p:sp>
        <p:nvSpPr>
          <p:cNvPr id="7" name="Rectangle 6">
            <a:extLst>
              <a:ext uri="{FF2B5EF4-FFF2-40B4-BE49-F238E27FC236}">
                <a16:creationId xmlns:a16="http://schemas.microsoft.com/office/drawing/2014/main" id="{76729612-8EC3-CABC-8DAB-4F8695DF16BF}"/>
              </a:ext>
            </a:extLst>
          </p:cNvPr>
          <p:cNvSpPr/>
          <p:nvPr/>
        </p:nvSpPr>
        <p:spPr>
          <a:xfrm>
            <a:off x="5897880" y="2451290"/>
            <a:ext cx="6195943" cy="1937830"/>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low confidence">
            <a:extLst>
              <a:ext uri="{FF2B5EF4-FFF2-40B4-BE49-F238E27FC236}">
                <a16:creationId xmlns:a16="http://schemas.microsoft.com/office/drawing/2014/main" id="{6524556A-0331-4EDA-D78E-AC0863358613}"/>
              </a:ext>
            </a:extLst>
          </p:cNvPr>
          <p:cNvPicPr>
            <a:picLocks noChangeAspect="1"/>
          </p:cNvPicPr>
          <p:nvPr/>
        </p:nvPicPr>
        <p:blipFill>
          <a:blip r:embed="rId4"/>
          <a:stretch>
            <a:fillRect/>
          </a:stretch>
        </p:blipFill>
        <p:spPr>
          <a:xfrm rot="21211771">
            <a:off x="6669540" y="2498365"/>
            <a:ext cx="622750" cy="622750"/>
          </a:xfrm>
          <a:prstGeom prst="rect">
            <a:avLst/>
          </a:prstGeom>
        </p:spPr>
      </p:pic>
      <p:pic>
        <p:nvPicPr>
          <p:cNvPr id="9" name="Graphic 8" descr="Chat bubble with solid fill">
            <a:extLst>
              <a:ext uri="{FF2B5EF4-FFF2-40B4-BE49-F238E27FC236}">
                <a16:creationId xmlns:a16="http://schemas.microsoft.com/office/drawing/2014/main" id="{4C39E9ED-AC0B-6841-62B7-F6DD4B609F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45262">
            <a:off x="10905093" y="2570881"/>
            <a:ext cx="581902" cy="581902"/>
          </a:xfrm>
          <a:prstGeom prst="rect">
            <a:avLst/>
          </a:prstGeom>
        </p:spPr>
      </p:pic>
      <p:sp>
        <p:nvSpPr>
          <p:cNvPr id="10" name="TextBox 9">
            <a:extLst>
              <a:ext uri="{FF2B5EF4-FFF2-40B4-BE49-F238E27FC236}">
                <a16:creationId xmlns:a16="http://schemas.microsoft.com/office/drawing/2014/main" id="{3E68F061-1B06-FE59-CCC9-652EE1BCF73E}"/>
              </a:ext>
            </a:extLst>
          </p:cNvPr>
          <p:cNvSpPr txBox="1"/>
          <p:nvPr/>
        </p:nvSpPr>
        <p:spPr>
          <a:xfrm>
            <a:off x="6866107" y="2569446"/>
            <a:ext cx="44808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Think-Pair-Share</a:t>
            </a:r>
          </a:p>
        </p:txBody>
      </p:sp>
      <p:sp>
        <p:nvSpPr>
          <p:cNvPr id="11" name="TextBox 10">
            <a:extLst>
              <a:ext uri="{FF2B5EF4-FFF2-40B4-BE49-F238E27FC236}">
                <a16:creationId xmlns:a16="http://schemas.microsoft.com/office/drawing/2014/main" id="{150E02F8-7CC4-78B2-DC1A-213A7F976B10}"/>
              </a:ext>
            </a:extLst>
          </p:cNvPr>
          <p:cNvSpPr txBox="1"/>
          <p:nvPr/>
        </p:nvSpPr>
        <p:spPr>
          <a:xfrm>
            <a:off x="5617229" y="3182375"/>
            <a:ext cx="6540073" cy="830997"/>
          </a:xfrm>
          <a:prstGeom prst="rect">
            <a:avLst/>
          </a:prstGeom>
          <a:noFill/>
        </p:spPr>
        <p:txBody>
          <a:bodyPr wrap="square" rtlCol="0">
            <a:spAutoFit/>
          </a:bodyPr>
          <a:lstStyle/>
          <a:p>
            <a:pPr algn="ctr"/>
            <a:r>
              <a:rPr lang="en-US" sz="2400" dirty="0">
                <a:latin typeface="Rubik" pitchFamily="2" charset="-79"/>
                <a:cs typeface="Rubik" pitchFamily="2" charset="-79"/>
              </a:rPr>
              <a:t>What is your </a:t>
            </a:r>
            <a:r>
              <a:rPr lang="en-US" sz="2400" dirty="0" err="1">
                <a:latin typeface="Rubik" pitchFamily="2" charset="-79"/>
                <a:cs typeface="Rubik" pitchFamily="2" charset="-79"/>
              </a:rPr>
              <a:t>favourite</a:t>
            </a:r>
            <a:r>
              <a:rPr lang="en-US" sz="2400" dirty="0">
                <a:latin typeface="Rubik" pitchFamily="2" charset="-79"/>
                <a:cs typeface="Rubik" pitchFamily="2" charset="-79"/>
              </a:rPr>
              <a:t> way to express gratitude?</a:t>
            </a:r>
          </a:p>
        </p:txBody>
      </p:sp>
      <p:cxnSp>
        <p:nvCxnSpPr>
          <p:cNvPr id="12" name="Straight Arrow Connector 11">
            <a:extLst>
              <a:ext uri="{FF2B5EF4-FFF2-40B4-BE49-F238E27FC236}">
                <a16:creationId xmlns:a16="http://schemas.microsoft.com/office/drawing/2014/main" id="{B447C430-3826-020A-F510-1C9FF807CDE5}"/>
              </a:ext>
            </a:extLst>
          </p:cNvPr>
          <p:cNvCxnSpPr>
            <a:cxnSpLocks/>
          </p:cNvCxnSpPr>
          <p:nvPr/>
        </p:nvCxnSpPr>
        <p:spPr>
          <a:xfrm>
            <a:off x="8539780" y="3154221"/>
            <a:ext cx="2347186"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black and white text&#10;&#10;Description automatically generated">
            <a:extLst>
              <a:ext uri="{FF2B5EF4-FFF2-40B4-BE49-F238E27FC236}">
                <a16:creationId xmlns:a16="http://schemas.microsoft.com/office/drawing/2014/main" id="{E65679D3-CBA4-8B78-3409-57517BB1D3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1348" y="126824"/>
            <a:ext cx="823285" cy="549296"/>
          </a:xfrm>
          <a:prstGeom prst="rect">
            <a:avLst/>
          </a:prstGeom>
        </p:spPr>
      </p:pic>
    </p:spTree>
    <p:extLst>
      <p:ext uri="{BB962C8B-B14F-4D97-AF65-F5344CB8AC3E}">
        <p14:creationId xmlns:p14="http://schemas.microsoft.com/office/powerpoint/2010/main" val="291898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05F8BB-11AB-4DB9-DC0C-3640070BDC2C}"/>
              </a:ext>
            </a:extLst>
          </p:cNvPr>
          <p:cNvPicPr>
            <a:picLocks noChangeAspect="1"/>
          </p:cNvPicPr>
          <p:nvPr/>
        </p:nvPicPr>
        <p:blipFill rotWithShape="1">
          <a:blip r:embed="rId2">
            <a:alphaModFix amt="35000"/>
          </a:blip>
          <a:srcRect t="6194" b="6194"/>
          <a:stretch/>
        </p:blipFill>
        <p:spPr>
          <a:xfrm>
            <a:off x="1" y="0"/>
            <a:ext cx="12192000"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ack and white text&#10;&#10;Description automatically generated">
            <a:extLst>
              <a:ext uri="{FF2B5EF4-FFF2-40B4-BE49-F238E27FC236}">
                <a16:creationId xmlns:a16="http://schemas.microsoft.com/office/drawing/2014/main" id="{A8929854-5B11-D311-00F2-16595EC9E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461" y="5074974"/>
            <a:ext cx="2672400" cy="1783026"/>
          </a:xfrm>
          <a:prstGeom prst="rect">
            <a:avLst/>
          </a:prstGeom>
        </p:spPr>
      </p:pic>
    </p:spTree>
    <p:extLst>
      <p:ext uri="{BB962C8B-B14F-4D97-AF65-F5344CB8AC3E}">
        <p14:creationId xmlns:p14="http://schemas.microsoft.com/office/powerpoint/2010/main" val="137007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2"/>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3"/>
          <a:stretch>
            <a:fillRect/>
          </a:stretch>
        </p:blipFill>
        <p:spPr>
          <a:xfrm>
            <a:off x="3902361" y="5435180"/>
            <a:ext cx="4387273" cy="72349"/>
          </a:xfrm>
          <a:prstGeom prst="rect">
            <a:avLst/>
          </a:prstGeom>
        </p:spPr>
      </p:pic>
      <p:pic>
        <p:nvPicPr>
          <p:cNvPr id="6" name="Picture 5">
            <a:extLst>
              <a:ext uri="{FF2B5EF4-FFF2-40B4-BE49-F238E27FC236}">
                <a16:creationId xmlns:a16="http://schemas.microsoft.com/office/drawing/2014/main" id="{A90D4388-C465-4A5B-5D41-5812C3CE4F53}"/>
              </a:ext>
            </a:extLst>
          </p:cNvPr>
          <p:cNvPicPr>
            <a:picLocks noChangeAspect="1"/>
          </p:cNvPicPr>
          <p:nvPr/>
        </p:nvPicPr>
        <p:blipFill>
          <a:blip r:embed="rId4"/>
          <a:stretch>
            <a:fillRect/>
          </a:stretch>
        </p:blipFill>
        <p:spPr>
          <a:xfrm>
            <a:off x="2717177" y="5763835"/>
            <a:ext cx="6757639" cy="623898"/>
          </a:xfrm>
          <a:prstGeom prst="rect">
            <a:avLst/>
          </a:prstGeom>
        </p:spPr>
      </p:pic>
      <p:pic>
        <p:nvPicPr>
          <p:cNvPr id="10" name="Picture 9">
            <a:extLst>
              <a:ext uri="{FF2B5EF4-FFF2-40B4-BE49-F238E27FC236}">
                <a16:creationId xmlns:a16="http://schemas.microsoft.com/office/drawing/2014/main" id="{C92DBD89-A462-B2BB-E7D7-7D0951314453}"/>
              </a:ext>
            </a:extLst>
          </p:cNvPr>
          <p:cNvPicPr>
            <a:picLocks noChangeAspect="1"/>
          </p:cNvPicPr>
          <p:nvPr/>
        </p:nvPicPr>
        <p:blipFill>
          <a:blip r:embed="rId5"/>
          <a:stretch>
            <a:fillRect/>
          </a:stretch>
        </p:blipFill>
        <p:spPr>
          <a:xfrm>
            <a:off x="4600571" y="338024"/>
            <a:ext cx="2990850" cy="600075"/>
          </a:xfrm>
          <a:prstGeom prst="rect">
            <a:avLst/>
          </a:prstGeom>
        </p:spPr>
      </p:pic>
      <p:pic>
        <p:nvPicPr>
          <p:cNvPr id="13" name="Picture 12">
            <a:extLst>
              <a:ext uri="{FF2B5EF4-FFF2-40B4-BE49-F238E27FC236}">
                <a16:creationId xmlns:a16="http://schemas.microsoft.com/office/drawing/2014/main" id="{424B85C7-1B5A-F39D-2A89-D2543EAD074D}"/>
              </a:ext>
            </a:extLst>
          </p:cNvPr>
          <p:cNvPicPr>
            <a:picLocks noChangeAspect="1"/>
          </p:cNvPicPr>
          <p:nvPr/>
        </p:nvPicPr>
        <p:blipFill>
          <a:blip r:embed="rId6"/>
          <a:stretch>
            <a:fillRect/>
          </a:stretch>
        </p:blipFill>
        <p:spPr>
          <a:xfrm>
            <a:off x="3356208" y="1313813"/>
            <a:ext cx="5230231" cy="4010168"/>
          </a:xfrm>
          <a:prstGeom prst="rect">
            <a:avLst/>
          </a:prstGeom>
        </p:spPr>
      </p:pic>
      <p:pic>
        <p:nvPicPr>
          <p:cNvPr id="2" name="Picture 1" descr="A black and white text&#10;&#10;Description automatically generated">
            <a:extLst>
              <a:ext uri="{FF2B5EF4-FFF2-40B4-BE49-F238E27FC236}">
                <a16:creationId xmlns:a16="http://schemas.microsoft.com/office/drawing/2014/main" id="{B7152A04-7741-1B1D-622C-A3F22AE56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3550" y="73627"/>
            <a:ext cx="968944" cy="646480"/>
          </a:xfrm>
          <a:prstGeom prst="rect">
            <a:avLst/>
          </a:prstGeom>
        </p:spPr>
      </p:pic>
    </p:spTree>
    <p:extLst>
      <p:ext uri="{BB962C8B-B14F-4D97-AF65-F5344CB8AC3E}">
        <p14:creationId xmlns:p14="http://schemas.microsoft.com/office/powerpoint/2010/main" val="151089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3"/>
          <a:stretch>
            <a:fillRect/>
          </a:stretch>
        </p:blipFill>
        <p:spPr>
          <a:xfrm>
            <a:off x="858637" y="240727"/>
            <a:ext cx="1425845" cy="3121444"/>
          </a:xfrm>
          <a:prstGeom prst="rect">
            <a:avLst/>
          </a:prstGeom>
        </p:spPr>
      </p:pic>
      <p:pic>
        <p:nvPicPr>
          <p:cNvPr id="7" name="Picture 6" descr="A black and white text&#10;&#10;Description automatically generated">
            <a:extLst>
              <a:ext uri="{FF2B5EF4-FFF2-40B4-BE49-F238E27FC236}">
                <a16:creationId xmlns:a16="http://schemas.microsoft.com/office/drawing/2014/main" id="{EE7C921A-41B5-27E1-D0C4-60BF2862D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1676" y="105738"/>
            <a:ext cx="920817" cy="614369"/>
          </a:xfrm>
          <a:prstGeom prst="rect">
            <a:avLst/>
          </a:prstGeom>
        </p:spPr>
      </p:pic>
    </p:spTree>
    <p:extLst>
      <p:ext uri="{BB962C8B-B14F-4D97-AF65-F5344CB8AC3E}">
        <p14:creationId xmlns:p14="http://schemas.microsoft.com/office/powerpoint/2010/main" val="70189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B53D2F-9FDE-5C99-34F5-9E5F75C20CD2}"/>
              </a:ext>
            </a:extLst>
          </p:cNvPr>
          <p:cNvSpPr txBox="1"/>
          <p:nvPr/>
        </p:nvSpPr>
        <p:spPr>
          <a:xfrm>
            <a:off x="1243359" y="2270537"/>
            <a:ext cx="9972674" cy="2123658"/>
          </a:xfrm>
          <a:prstGeom prst="rect">
            <a:avLst/>
          </a:prstGeom>
          <a:solidFill>
            <a:srgbClr val="C5FFF4"/>
          </a:solidFill>
          <a:effectLst>
            <a:softEdge rad="127000"/>
          </a:effectLst>
        </p:spPr>
        <p:txBody>
          <a:bodyPr wrap="square" lIns="91440" tIns="45720" rIns="91440" bIns="45720" rtlCol="0" anchor="t">
            <a:spAutoFit/>
          </a:bodyPr>
          <a:lstStyle/>
          <a:p>
            <a:pPr algn="ctr"/>
            <a:endParaRPr lang="en-US" sz="4400" dirty="0">
              <a:solidFill>
                <a:schemeClr val="tx1">
                  <a:lumMod val="65000"/>
                  <a:lumOff val="35000"/>
                </a:schemeClr>
              </a:solidFill>
              <a:latin typeface="Rubik" pitchFamily="2" charset="-79"/>
              <a:cs typeface="Rubik"/>
            </a:endParaRPr>
          </a:p>
          <a:p>
            <a:pPr algn="ctr"/>
            <a:endParaRPr lang="en-US" sz="4400" dirty="0">
              <a:solidFill>
                <a:schemeClr val="tx1">
                  <a:lumMod val="65000"/>
                  <a:lumOff val="35000"/>
                </a:schemeClr>
              </a:solidFill>
              <a:latin typeface="Rubik" pitchFamily="2" charset="-79"/>
              <a:cs typeface="Rubik"/>
            </a:endParaRPr>
          </a:p>
          <a:p>
            <a:pPr algn="ctr"/>
            <a:endParaRPr lang="en-US" sz="4400" dirty="0">
              <a:solidFill>
                <a:schemeClr val="tx1">
                  <a:lumMod val="65000"/>
                  <a:lumOff val="35000"/>
                </a:schemeClr>
              </a:solidFill>
              <a:latin typeface="Rubik" pitchFamily="2" charset="-79"/>
              <a:cs typeface="Rubik"/>
            </a:endParaRPr>
          </a:p>
        </p:txBody>
      </p:sp>
      <p:pic>
        <p:nvPicPr>
          <p:cNvPr id="13" name="Picture 12" descr="A picture containing text, blackboard&#10;&#10;Description automatically generated">
            <a:extLst>
              <a:ext uri="{FF2B5EF4-FFF2-40B4-BE49-F238E27FC236}">
                <a16:creationId xmlns:a16="http://schemas.microsoft.com/office/drawing/2014/main" id="{9C64E719-E9F1-2491-4207-8B83F1FE050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rot="16503270">
            <a:off x="-106634" y="4567624"/>
            <a:ext cx="2276475" cy="2276475"/>
          </a:xfrm>
          <a:prstGeom prst="rect">
            <a:avLst/>
          </a:prstGeom>
        </p:spPr>
      </p:pic>
      <p:pic>
        <p:nvPicPr>
          <p:cNvPr id="19" name="Picture 18" descr="A picture containing stationary&#10;&#10;Description automatically generated">
            <a:extLst>
              <a:ext uri="{FF2B5EF4-FFF2-40B4-BE49-F238E27FC236}">
                <a16:creationId xmlns:a16="http://schemas.microsoft.com/office/drawing/2014/main" id="{D8F947D0-6313-10A2-8157-CB536E82372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110067" y="4310903"/>
            <a:ext cx="2468189" cy="2468189"/>
          </a:xfrm>
          <a:prstGeom prst="rect">
            <a:avLst/>
          </a:prstGeom>
        </p:spPr>
      </p:pic>
      <p:sp>
        <p:nvSpPr>
          <p:cNvPr id="5" name="TextBox 4">
            <a:extLst>
              <a:ext uri="{FF2B5EF4-FFF2-40B4-BE49-F238E27FC236}">
                <a16:creationId xmlns:a16="http://schemas.microsoft.com/office/drawing/2014/main" id="{05A57325-7494-A1B4-05F4-EBC9F541359A}"/>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What are you Thankful For?</a:t>
            </a:r>
          </a:p>
        </p:txBody>
      </p:sp>
      <p:pic>
        <p:nvPicPr>
          <p:cNvPr id="6" name="Graphic 5" descr="Pencil outline">
            <a:extLst>
              <a:ext uri="{FF2B5EF4-FFF2-40B4-BE49-F238E27FC236}">
                <a16:creationId xmlns:a16="http://schemas.microsoft.com/office/drawing/2014/main" id="{B0451995-9C1D-444B-0227-7E83C55FC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4302" y="1256033"/>
            <a:ext cx="841920" cy="841920"/>
          </a:xfrm>
          <a:prstGeom prst="rect">
            <a:avLst/>
          </a:prstGeom>
        </p:spPr>
      </p:pic>
      <p:pic>
        <p:nvPicPr>
          <p:cNvPr id="7" name="Graphic 6" descr="Lightbulb and pencil outline">
            <a:extLst>
              <a:ext uri="{FF2B5EF4-FFF2-40B4-BE49-F238E27FC236}">
                <a16:creationId xmlns:a16="http://schemas.microsoft.com/office/drawing/2014/main" id="{2A094F07-891D-BE36-F9E4-B3C8C587DE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12588">
            <a:off x="2483572" y="907403"/>
            <a:ext cx="914400" cy="914400"/>
          </a:xfrm>
          <a:prstGeom prst="rect">
            <a:avLst/>
          </a:prstGeom>
        </p:spPr>
      </p:pic>
      <p:sp>
        <p:nvSpPr>
          <p:cNvPr id="8" name="TextBox 7">
            <a:extLst>
              <a:ext uri="{FF2B5EF4-FFF2-40B4-BE49-F238E27FC236}">
                <a16:creationId xmlns:a16="http://schemas.microsoft.com/office/drawing/2014/main" id="{DF2EBA0B-DF78-D938-D9A2-63515F72895E}"/>
              </a:ext>
            </a:extLst>
          </p:cNvPr>
          <p:cNvSpPr txBox="1"/>
          <p:nvPr/>
        </p:nvSpPr>
        <p:spPr>
          <a:xfrm>
            <a:off x="2750068" y="1197554"/>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Independent Writing</a:t>
            </a:r>
          </a:p>
        </p:txBody>
      </p:sp>
      <p:cxnSp>
        <p:nvCxnSpPr>
          <p:cNvPr id="9" name="Straight Arrow Connector 8">
            <a:extLst>
              <a:ext uri="{FF2B5EF4-FFF2-40B4-BE49-F238E27FC236}">
                <a16:creationId xmlns:a16="http://schemas.microsoft.com/office/drawing/2014/main" id="{AB03103B-0CC3-BEC0-6C41-CA60F3E37878}"/>
              </a:ext>
            </a:extLst>
          </p:cNvPr>
          <p:cNvCxnSpPr>
            <a:cxnSpLocks/>
          </p:cNvCxnSpPr>
          <p:nvPr/>
        </p:nvCxnSpPr>
        <p:spPr>
          <a:xfrm flipH="1">
            <a:off x="6029095" y="2003688"/>
            <a:ext cx="3046190" cy="0"/>
          </a:xfrm>
          <a:prstGeom prst="straightConnector1">
            <a:avLst/>
          </a:prstGeom>
          <a:ln w="28575">
            <a:solidFill>
              <a:srgbClr val="71FFE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E107B4-B2E0-8673-5E82-EAFB04448585}"/>
              </a:ext>
            </a:extLst>
          </p:cNvPr>
          <p:cNvSpPr txBox="1"/>
          <p:nvPr/>
        </p:nvSpPr>
        <p:spPr>
          <a:xfrm>
            <a:off x="2467422" y="2679397"/>
            <a:ext cx="7524548" cy="1200329"/>
          </a:xfrm>
          <a:prstGeom prst="rect">
            <a:avLst/>
          </a:prstGeom>
          <a:noFill/>
        </p:spPr>
        <p:txBody>
          <a:bodyPr wrap="square" lIns="91440" tIns="45720" rIns="91440" bIns="45720" anchor="t">
            <a:spAutoFit/>
          </a:bodyPr>
          <a:lstStyle/>
          <a:p>
            <a:pPr algn="ctr"/>
            <a:r>
              <a:rPr lang="en-US" sz="3600" dirty="0">
                <a:latin typeface="Rubik" pitchFamily="2" charset="-79"/>
                <a:cs typeface="Rubik"/>
              </a:rPr>
              <a:t>Draw or write about someone or something you are thankful for...</a:t>
            </a:r>
          </a:p>
        </p:txBody>
      </p:sp>
      <p:pic>
        <p:nvPicPr>
          <p:cNvPr id="14" name="Picture 13">
            <a:extLst>
              <a:ext uri="{FF2B5EF4-FFF2-40B4-BE49-F238E27FC236}">
                <a16:creationId xmlns:a16="http://schemas.microsoft.com/office/drawing/2014/main" id="{175D22AB-422A-97E1-1CB1-A2D23989C01F}"/>
              </a:ext>
            </a:extLst>
          </p:cNvPr>
          <p:cNvPicPr>
            <a:picLocks noChangeAspect="1"/>
          </p:cNvPicPr>
          <p:nvPr/>
        </p:nvPicPr>
        <p:blipFill rotWithShape="1">
          <a:blip r:embed="rId9">
            <a:clrChange>
              <a:clrFrom>
                <a:srgbClr val="FFFFFF"/>
              </a:clrFrom>
              <a:clrTo>
                <a:srgbClr val="FFFFFF">
                  <a:alpha val="0"/>
                </a:srgbClr>
              </a:clrTo>
            </a:clrChange>
          </a:blip>
          <a:srcRect t="87937"/>
          <a:stretch/>
        </p:blipFill>
        <p:spPr>
          <a:xfrm>
            <a:off x="0" y="652266"/>
            <a:ext cx="6826124" cy="128303"/>
          </a:xfrm>
          <a:prstGeom prst="rect">
            <a:avLst/>
          </a:prstGeom>
        </p:spPr>
      </p:pic>
      <p:pic>
        <p:nvPicPr>
          <p:cNvPr id="2" name="Picture 1" descr="A black and white text&#10;&#10;Description automatically generated">
            <a:extLst>
              <a:ext uri="{FF2B5EF4-FFF2-40B4-BE49-F238E27FC236}">
                <a16:creationId xmlns:a16="http://schemas.microsoft.com/office/drawing/2014/main" id="{49D5177B-3C05-D287-8421-3E9837D462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30552" y="125004"/>
            <a:ext cx="891941" cy="595103"/>
          </a:xfrm>
          <a:prstGeom prst="rect">
            <a:avLst/>
          </a:prstGeom>
        </p:spPr>
      </p:pic>
    </p:spTree>
    <p:extLst>
      <p:ext uri="{BB962C8B-B14F-4D97-AF65-F5344CB8AC3E}">
        <p14:creationId xmlns:p14="http://schemas.microsoft.com/office/powerpoint/2010/main" val="150154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778880" y="4535295"/>
            <a:ext cx="10634240" cy="2196253"/>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BA8275-DCCA-A741-5802-541332582B0E}"/>
              </a:ext>
            </a:extLst>
          </p:cNvPr>
          <p:cNvSpPr txBox="1"/>
          <p:nvPr/>
        </p:nvSpPr>
        <p:spPr>
          <a:xfrm>
            <a:off x="2864037" y="4627957"/>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2"/>
          <a:stretch>
            <a:fillRect/>
          </a:stretch>
        </p:blipFill>
        <p:spPr>
          <a:xfrm rot="21211771">
            <a:off x="3212560" y="4563495"/>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45262">
            <a:off x="8587232" y="4602176"/>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729046" y="5389346"/>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67EF8B-2DA2-F693-300E-36EC2957F208}"/>
              </a:ext>
            </a:extLst>
          </p:cNvPr>
          <p:cNvSpPr txBox="1"/>
          <p:nvPr/>
        </p:nvSpPr>
        <p:spPr>
          <a:xfrm>
            <a:off x="143371" y="2579743"/>
            <a:ext cx="11743829" cy="1200329"/>
          </a:xfrm>
          <a:prstGeom prst="rect">
            <a:avLst/>
          </a:prstGeom>
          <a:noFill/>
        </p:spPr>
        <p:txBody>
          <a:bodyPr wrap="square" rtlCol="0">
            <a:spAutoFit/>
          </a:bodyPr>
          <a:lstStyle/>
          <a:p>
            <a:r>
              <a:rPr lang="en-US" sz="2400" i="1" dirty="0">
                <a:latin typeface="Rubik" pitchFamily="2" charset="-79"/>
                <a:cs typeface="Rubik" pitchFamily="2" charset="-79"/>
              </a:rPr>
              <a:t>noun</a:t>
            </a:r>
            <a:endParaRPr lang="en-US" sz="2400" dirty="0">
              <a:latin typeface="Rubik" pitchFamily="2" charset="-79"/>
              <a:cs typeface="Rubik" pitchFamily="2" charset="-79"/>
            </a:endParaRPr>
          </a:p>
          <a:p>
            <a:r>
              <a:rPr lang="en-US" sz="2400" b="1" dirty="0">
                <a:latin typeface="Rubik" pitchFamily="2" charset="-79"/>
                <a:cs typeface="Rubik" pitchFamily="2" charset="-79"/>
              </a:rPr>
              <a:t>Definition: </a:t>
            </a:r>
            <a:r>
              <a:rPr lang="en-US" sz="2400" dirty="0">
                <a:latin typeface="Rubik" pitchFamily="2" charset="-79"/>
                <a:cs typeface="Rubik" pitchFamily="2" charset="-79"/>
              </a:rPr>
              <a:t>The quality of being thankful; wanting to show appreciation and to return kindness. </a:t>
            </a:r>
          </a:p>
        </p:txBody>
      </p:sp>
      <p:sp>
        <p:nvSpPr>
          <p:cNvPr id="27" name="TextBox 26">
            <a:extLst>
              <a:ext uri="{FF2B5EF4-FFF2-40B4-BE49-F238E27FC236}">
                <a16:creationId xmlns:a16="http://schemas.microsoft.com/office/drawing/2014/main" id="{573249F8-77CB-3E83-768D-4E0CDFF35A23}"/>
              </a:ext>
            </a:extLst>
          </p:cNvPr>
          <p:cNvSpPr txBox="1"/>
          <p:nvPr/>
        </p:nvSpPr>
        <p:spPr>
          <a:xfrm>
            <a:off x="2383992" y="5702267"/>
            <a:ext cx="10406304" cy="584775"/>
          </a:xfrm>
          <a:prstGeom prst="rect">
            <a:avLst/>
          </a:prstGeom>
          <a:noFill/>
        </p:spPr>
        <p:txBody>
          <a:bodyPr wrap="square" lIns="91440" tIns="45720" rIns="91440" bIns="45720" rtlCol="0" anchor="t">
            <a:spAutoFit/>
          </a:bodyPr>
          <a:lstStyle/>
          <a:p>
            <a:r>
              <a:rPr lang="en-US" sz="3200" dirty="0">
                <a:latin typeface="Rubik" pitchFamily="2" charset="-79"/>
                <a:cs typeface="Rubik"/>
              </a:rPr>
              <a:t>What does this definition mean to you?</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5">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0"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What is “Resilience”?</a:t>
            </a:r>
          </a:p>
        </p:txBody>
      </p:sp>
      <p:pic>
        <p:nvPicPr>
          <p:cNvPr id="12" name="Picture 11">
            <a:extLst>
              <a:ext uri="{FF2B5EF4-FFF2-40B4-BE49-F238E27FC236}">
                <a16:creationId xmlns:a16="http://schemas.microsoft.com/office/drawing/2014/main" id="{FA703FB5-EC27-D22A-B1DD-DE1536BBFC34}"/>
              </a:ext>
            </a:extLst>
          </p:cNvPr>
          <p:cNvPicPr>
            <a:picLocks noChangeAspect="1"/>
          </p:cNvPicPr>
          <p:nvPr/>
        </p:nvPicPr>
        <p:blipFill>
          <a:blip r:embed="rId6"/>
          <a:stretch>
            <a:fillRect/>
          </a:stretch>
        </p:blipFill>
        <p:spPr>
          <a:xfrm>
            <a:off x="201228" y="795218"/>
            <a:ext cx="4583616" cy="1947443"/>
          </a:xfrm>
          <a:prstGeom prst="rect">
            <a:avLst/>
          </a:prstGeom>
        </p:spPr>
      </p:pic>
      <p:pic>
        <p:nvPicPr>
          <p:cNvPr id="3" name="Picture 2" descr="A black and white text&#10;&#10;Description automatically generated">
            <a:extLst>
              <a:ext uri="{FF2B5EF4-FFF2-40B4-BE49-F238E27FC236}">
                <a16:creationId xmlns:a16="http://schemas.microsoft.com/office/drawing/2014/main" id="{01C535B3-B42F-DD24-19B9-F643BDEC8B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1302" y="112159"/>
            <a:ext cx="911192" cy="607948"/>
          </a:xfrm>
          <a:prstGeom prst="rect">
            <a:avLst/>
          </a:prstGeom>
        </p:spPr>
      </p:pic>
    </p:spTree>
    <p:extLst>
      <p:ext uri="{BB962C8B-B14F-4D97-AF65-F5344CB8AC3E}">
        <p14:creationId xmlns:p14="http://schemas.microsoft.com/office/powerpoint/2010/main" val="219818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AAA7346-55D0-A32B-B5B4-45DAEFE8D6A7}"/>
              </a:ext>
            </a:extLst>
          </p:cNvPr>
          <p:cNvSpPr/>
          <p:nvPr/>
        </p:nvSpPr>
        <p:spPr>
          <a:xfrm>
            <a:off x="808074" y="1207799"/>
            <a:ext cx="10813277" cy="5171735"/>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6276ED8-8484-1487-D653-4905A8572005}"/>
              </a:ext>
            </a:extLst>
          </p:cNvPr>
          <p:cNvPicPr>
            <a:picLocks noChangeAspect="1"/>
          </p:cNvPicPr>
          <p:nvPr/>
        </p:nvPicPr>
        <p:blipFill rotWithShape="1">
          <a:blip r:embed="rId2">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12" name="TextBox 11">
            <a:extLst>
              <a:ext uri="{FF2B5EF4-FFF2-40B4-BE49-F238E27FC236}">
                <a16:creationId xmlns:a16="http://schemas.microsoft.com/office/drawing/2014/main" id="{24A838A4-4C8E-B1D6-FFC0-870F952FF338}"/>
              </a:ext>
            </a:extLst>
          </p:cNvPr>
          <p:cNvSpPr txBox="1"/>
          <p:nvPr/>
        </p:nvSpPr>
        <p:spPr>
          <a:xfrm>
            <a:off x="1436048" y="2721780"/>
            <a:ext cx="7894927" cy="3046988"/>
          </a:xfrm>
          <a:prstGeom prst="rect">
            <a:avLst/>
          </a:prstGeom>
          <a:noFill/>
        </p:spPr>
        <p:txBody>
          <a:bodyPr wrap="square" rtlCol="0">
            <a:spAutoFit/>
          </a:bodyPr>
          <a:lstStyle/>
          <a:p>
            <a:r>
              <a:rPr lang="en-US" sz="3200" dirty="0">
                <a:latin typeface="Rubik" pitchFamily="2" charset="-79"/>
                <a:cs typeface="Rubik" pitchFamily="2" charset="-79"/>
              </a:rPr>
              <a:t>How do you show gratitude? </a:t>
            </a:r>
          </a:p>
          <a:p>
            <a:endParaRPr lang="en-US" sz="3200" dirty="0">
              <a:latin typeface="Rubik" pitchFamily="2" charset="-79"/>
              <a:cs typeface="Rubik" pitchFamily="2" charset="-79"/>
            </a:endParaRPr>
          </a:p>
          <a:p>
            <a:r>
              <a:rPr lang="en-US" sz="3200" dirty="0">
                <a:latin typeface="Rubik" pitchFamily="2" charset="-79"/>
                <a:cs typeface="Rubik" pitchFamily="2" charset="-79"/>
              </a:rPr>
              <a:t>Where have you heard about gratitude?</a:t>
            </a:r>
          </a:p>
          <a:p>
            <a:endParaRPr lang="en-US" sz="3200" dirty="0">
              <a:latin typeface="Rubik" pitchFamily="2" charset="-79"/>
              <a:cs typeface="Rubik" pitchFamily="2" charset="-79"/>
            </a:endParaRPr>
          </a:p>
          <a:p>
            <a:r>
              <a:rPr lang="en-US" sz="3200" dirty="0">
                <a:latin typeface="Rubik" pitchFamily="2" charset="-79"/>
                <a:cs typeface="Rubik" pitchFamily="2" charset="-79"/>
              </a:rPr>
              <a:t>How do you think gratitude is related to well-being? </a:t>
            </a:r>
            <a:endParaRPr lang="en-US" sz="3200" b="1" dirty="0">
              <a:solidFill>
                <a:schemeClr val="accent5">
                  <a:lumMod val="50000"/>
                </a:schemeClr>
              </a:solidFill>
              <a:latin typeface="Abadi" panose="020B0604020104020204" pitchFamily="34" charset="0"/>
              <a:cs typeface="Aharoni" panose="02010803020104030203" pitchFamily="2" charset="-79"/>
            </a:endParaRPr>
          </a:p>
        </p:txBody>
      </p:sp>
      <p:sp>
        <p:nvSpPr>
          <p:cNvPr id="13" name="TextBox 12">
            <a:extLst>
              <a:ext uri="{FF2B5EF4-FFF2-40B4-BE49-F238E27FC236}">
                <a16:creationId xmlns:a16="http://schemas.microsoft.com/office/drawing/2014/main" id="{01BA8275-DCCA-A741-5802-541332582B0E}"/>
              </a:ext>
            </a:extLst>
          </p:cNvPr>
          <p:cNvSpPr txBox="1"/>
          <p:nvPr/>
        </p:nvSpPr>
        <p:spPr>
          <a:xfrm>
            <a:off x="3007481" y="1506554"/>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3"/>
          <a:stretch>
            <a:fillRect/>
          </a:stretch>
        </p:blipFill>
        <p:spPr>
          <a:xfrm rot="21211771">
            <a:off x="3412571" y="1476671"/>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45262">
            <a:off x="8766055" y="1519994"/>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811242" y="2190537"/>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759353-B0D8-27CD-54EF-3E4F78793DB8}"/>
              </a:ext>
            </a:extLst>
          </p:cNvPr>
          <p:cNvSpPr txBox="1"/>
          <p:nvPr/>
        </p:nvSpPr>
        <p:spPr>
          <a:xfrm>
            <a:off x="-1008087"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What is “Gratitude”?</a:t>
            </a:r>
          </a:p>
        </p:txBody>
      </p:sp>
      <p:pic>
        <p:nvPicPr>
          <p:cNvPr id="8" name="Picture 7">
            <a:extLst>
              <a:ext uri="{FF2B5EF4-FFF2-40B4-BE49-F238E27FC236}">
                <a16:creationId xmlns:a16="http://schemas.microsoft.com/office/drawing/2014/main" id="{9CE0A3E7-0F8F-FED8-B3AF-C6050B31386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748608" y="3938135"/>
            <a:ext cx="2345215" cy="2611521"/>
          </a:xfrm>
          <a:prstGeom prst="rect">
            <a:avLst/>
          </a:prstGeom>
        </p:spPr>
      </p:pic>
      <p:pic>
        <p:nvPicPr>
          <p:cNvPr id="2" name="Picture 1" descr="A black and white text&#10;&#10;Description automatically generated">
            <a:extLst>
              <a:ext uri="{FF2B5EF4-FFF2-40B4-BE49-F238E27FC236}">
                <a16:creationId xmlns:a16="http://schemas.microsoft.com/office/drawing/2014/main" id="{F4A4DB20-3BE6-635E-13B1-72FF5CC716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1302" y="112159"/>
            <a:ext cx="911192" cy="607948"/>
          </a:xfrm>
          <a:prstGeom prst="rect">
            <a:avLst/>
          </a:prstGeom>
        </p:spPr>
      </p:pic>
    </p:spTree>
    <p:extLst>
      <p:ext uri="{BB962C8B-B14F-4D97-AF65-F5344CB8AC3E}">
        <p14:creationId xmlns:p14="http://schemas.microsoft.com/office/powerpoint/2010/main" val="346132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D1587-B41B-B38A-EC7F-10471F298F56}"/>
              </a:ext>
            </a:extLst>
          </p:cNvPr>
          <p:cNvSpPr txBox="1"/>
          <p:nvPr/>
        </p:nvSpPr>
        <p:spPr>
          <a:xfrm>
            <a:off x="4138318" y="838478"/>
            <a:ext cx="7567612" cy="830997"/>
          </a:xfrm>
          <a:prstGeom prst="rect">
            <a:avLst/>
          </a:prstGeom>
          <a:noFill/>
        </p:spPr>
        <p:txBody>
          <a:bodyPr wrap="square" lIns="91440" tIns="45720" rIns="91440" bIns="45720" rtlCol="0" anchor="t">
            <a:spAutoFit/>
          </a:bodyPr>
          <a:lstStyle/>
          <a:p>
            <a:r>
              <a:rPr lang="en-US" sz="4800" dirty="0">
                <a:solidFill>
                  <a:schemeClr val="tx1">
                    <a:lumMod val="75000"/>
                    <a:lumOff val="25000"/>
                  </a:schemeClr>
                </a:solidFill>
                <a:latin typeface="Rubik" pitchFamily="2" charset="-79"/>
                <a:cs typeface="Rubik"/>
              </a:rPr>
              <a:t>Share Out!</a:t>
            </a:r>
          </a:p>
        </p:txBody>
      </p:sp>
      <p:sp>
        <p:nvSpPr>
          <p:cNvPr id="12" name="TextBox 11">
            <a:extLst>
              <a:ext uri="{FF2B5EF4-FFF2-40B4-BE49-F238E27FC236}">
                <a16:creationId xmlns:a16="http://schemas.microsoft.com/office/drawing/2014/main" id="{9AB53D2F-9FDE-5C99-34F5-9E5F75C20CD2}"/>
              </a:ext>
            </a:extLst>
          </p:cNvPr>
          <p:cNvSpPr txBox="1"/>
          <p:nvPr/>
        </p:nvSpPr>
        <p:spPr>
          <a:xfrm>
            <a:off x="1035322" y="1715938"/>
            <a:ext cx="9972674" cy="3970318"/>
          </a:xfrm>
          <a:prstGeom prst="rect">
            <a:avLst/>
          </a:prstGeom>
          <a:solidFill>
            <a:srgbClr val="C5FFF4"/>
          </a:solidFill>
        </p:spPr>
        <p:txBody>
          <a:bodyPr wrap="square" lIns="91440" tIns="45720" rIns="91440" bIns="45720" rtlCol="0" anchor="t">
            <a:spAutoFit/>
          </a:bodyPr>
          <a:lstStyle/>
          <a:p>
            <a:pPr algn="ctr"/>
            <a:r>
              <a:rPr lang="en-US" sz="3600" dirty="0">
                <a:latin typeface="Rubik" pitchFamily="2" charset="-79"/>
                <a:cs typeface="Rubik"/>
              </a:rPr>
              <a:t>What are your thoughts on gratitude?</a:t>
            </a:r>
          </a:p>
          <a:p>
            <a:pPr algn="ctr"/>
            <a:endParaRPr lang="en-US" sz="3600" dirty="0">
              <a:latin typeface="Rubik" pitchFamily="2" charset="-79"/>
              <a:cs typeface="Rubik"/>
            </a:endParaRPr>
          </a:p>
          <a:p>
            <a:pPr algn="ctr"/>
            <a:r>
              <a:rPr lang="en-US" sz="3600" dirty="0">
                <a:latin typeface="Rubik" pitchFamily="2" charset="-79"/>
                <a:cs typeface="Rubik"/>
              </a:rPr>
              <a:t>Who do you show gratitude to?</a:t>
            </a:r>
          </a:p>
          <a:p>
            <a:pPr algn="ctr"/>
            <a:endParaRPr lang="en-US" sz="3600" dirty="0">
              <a:latin typeface="Rubik" pitchFamily="2" charset="-79"/>
              <a:cs typeface="Rubik"/>
            </a:endParaRPr>
          </a:p>
          <a:p>
            <a:pPr algn="ctr"/>
            <a:r>
              <a:rPr lang="en-US" sz="3600" dirty="0">
                <a:latin typeface="Rubik" pitchFamily="2" charset="-79"/>
                <a:cs typeface="Rubik"/>
              </a:rPr>
              <a:t>When do you show gratitude?</a:t>
            </a:r>
          </a:p>
          <a:p>
            <a:pPr algn="ctr"/>
            <a:endParaRPr lang="en-US" sz="3600" dirty="0">
              <a:latin typeface="Rubik" pitchFamily="2" charset="-79"/>
              <a:cs typeface="Rubik"/>
            </a:endParaRPr>
          </a:p>
          <a:p>
            <a:pPr algn="ctr"/>
            <a:r>
              <a:rPr lang="en-US" sz="3600" dirty="0">
                <a:latin typeface="Rubik" pitchFamily="2" charset="-79"/>
                <a:cs typeface="Rubik"/>
              </a:rPr>
              <a:t>How does it feel to be grateful?</a:t>
            </a:r>
          </a:p>
        </p:txBody>
      </p:sp>
      <p:pic>
        <p:nvPicPr>
          <p:cNvPr id="2" name="Picture 1">
            <a:extLst>
              <a:ext uri="{FF2B5EF4-FFF2-40B4-BE49-F238E27FC236}">
                <a16:creationId xmlns:a16="http://schemas.microsoft.com/office/drawing/2014/main" id="{95A517AA-ACA6-F385-43E4-4FB6CE8BE721}"/>
              </a:ext>
            </a:extLst>
          </p:cNvPr>
          <p:cNvPicPr>
            <a:picLocks noChangeAspect="1"/>
          </p:cNvPicPr>
          <p:nvPr/>
        </p:nvPicPr>
        <p:blipFill rotWithShape="1">
          <a:blip r:embed="rId3">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BAFC47DF-3BAE-54C7-4AD0-470EBDEE947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Thoughts About Gratitude</a:t>
            </a:r>
          </a:p>
        </p:txBody>
      </p:sp>
      <p:sp>
        <p:nvSpPr>
          <p:cNvPr id="7" name="Oval 6">
            <a:extLst>
              <a:ext uri="{FF2B5EF4-FFF2-40B4-BE49-F238E27FC236}">
                <a16:creationId xmlns:a16="http://schemas.microsoft.com/office/drawing/2014/main" id="{9C8AC369-7C45-04CE-FB31-34BE85FBB93D}"/>
              </a:ext>
            </a:extLst>
          </p:cNvPr>
          <p:cNvSpPr/>
          <p:nvPr/>
        </p:nvSpPr>
        <p:spPr>
          <a:xfrm rot="694028">
            <a:off x="10810634" y="4581491"/>
            <a:ext cx="413966" cy="8335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312D07-014E-F6E9-983D-5A5B3126131B}"/>
              </a:ext>
            </a:extLst>
          </p:cNvPr>
          <p:cNvSpPr/>
          <p:nvPr/>
        </p:nvSpPr>
        <p:spPr>
          <a:xfrm>
            <a:off x="10469359" y="5801554"/>
            <a:ext cx="350875" cy="4359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5C1376-A060-F09B-6EE0-9575300087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205030" y="4491866"/>
            <a:ext cx="1754613" cy="1924492"/>
          </a:xfrm>
          <a:prstGeom prst="rect">
            <a:avLst/>
          </a:prstGeom>
        </p:spPr>
      </p:pic>
      <p:pic>
        <p:nvPicPr>
          <p:cNvPr id="5" name="Picture 4" descr="A black and white text&#10;&#10;Description automatically generated">
            <a:extLst>
              <a:ext uri="{FF2B5EF4-FFF2-40B4-BE49-F238E27FC236}">
                <a16:creationId xmlns:a16="http://schemas.microsoft.com/office/drawing/2014/main" id="{97408893-0FCB-B675-C053-B952D30B1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996" y="109954"/>
            <a:ext cx="914497" cy="610153"/>
          </a:xfrm>
          <a:prstGeom prst="rect">
            <a:avLst/>
          </a:prstGeom>
        </p:spPr>
      </p:pic>
    </p:spTree>
    <p:extLst>
      <p:ext uri="{BB962C8B-B14F-4D97-AF65-F5344CB8AC3E}">
        <p14:creationId xmlns:p14="http://schemas.microsoft.com/office/powerpoint/2010/main" val="355771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FFDC7F-29C9-B8EF-ECA9-27E463E6ED5F}"/>
              </a:ext>
            </a:extLst>
          </p:cNvPr>
          <p:cNvSpPr txBox="1"/>
          <p:nvPr/>
        </p:nvSpPr>
        <p:spPr>
          <a:xfrm>
            <a:off x="4262" y="808694"/>
            <a:ext cx="12192000" cy="461665"/>
          </a:xfrm>
          <a:prstGeom prst="rect">
            <a:avLst/>
          </a:prstGeom>
          <a:noFill/>
        </p:spPr>
        <p:txBody>
          <a:bodyPr wrap="square" rtlCol="0">
            <a:spAutoFit/>
          </a:bodyPr>
          <a:lstStyle/>
          <a:p>
            <a:pPr algn="ctr"/>
            <a:r>
              <a:rPr lang="en-US" sz="2400" dirty="0">
                <a:latin typeface="Rubik" pitchFamily="2" charset="-79"/>
                <a:cs typeface="Rubik" pitchFamily="2" charset="-79"/>
              </a:rPr>
              <a:t>As you watch, be a gratitude detective and notice examples of gratitude.</a:t>
            </a:r>
          </a:p>
        </p:txBody>
      </p:sp>
      <p:pic>
        <p:nvPicPr>
          <p:cNvPr id="2" name="Picture 1">
            <a:extLst>
              <a:ext uri="{FF2B5EF4-FFF2-40B4-BE49-F238E27FC236}">
                <a16:creationId xmlns:a16="http://schemas.microsoft.com/office/drawing/2014/main" id="{8A371158-810A-3A14-7957-E68570E0B842}"/>
              </a:ext>
            </a:extLst>
          </p:cNvPr>
          <p:cNvPicPr>
            <a:picLocks noChangeAspect="1"/>
          </p:cNvPicPr>
          <p:nvPr/>
        </p:nvPicPr>
        <p:blipFill rotWithShape="1">
          <a:blip r:embed="rId4"/>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659C36F1-07C7-9A80-21D7-48970ACFC562}"/>
              </a:ext>
            </a:extLst>
          </p:cNvPr>
          <p:cNvSpPr txBox="1"/>
          <p:nvPr/>
        </p:nvSpPr>
        <p:spPr>
          <a:xfrm>
            <a:off x="0" y="41032"/>
            <a:ext cx="86421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Rubik" pitchFamily="2" charset="-79"/>
                <a:cs typeface="Rubik" pitchFamily="2" charset="-79"/>
              </a:rPr>
              <a:t>My Gratitude Jar </a:t>
            </a:r>
            <a:r>
              <a:rPr lang="en-US" sz="3200" b="1" dirty="0">
                <a:latin typeface="Rubik" pitchFamily="2" charset="-79"/>
                <a:cs typeface="Rubik" pitchFamily="2" charset="-79"/>
              </a:rPr>
              <a:t>by Kristin Wiens</a:t>
            </a:r>
          </a:p>
        </p:txBody>
      </p:sp>
      <p:pic>
        <p:nvPicPr>
          <p:cNvPr id="3" name="Online Media 2" title="Long Story Shortz - My Gratitude Jar - Written and Narrated by Kristin Wiens">
            <a:hlinkClick r:id="" action="ppaction://media"/>
            <a:extLst>
              <a:ext uri="{FF2B5EF4-FFF2-40B4-BE49-F238E27FC236}">
                <a16:creationId xmlns:a16="http://schemas.microsoft.com/office/drawing/2014/main" id="{60D8AD9F-4089-8AF8-3230-9DC2BE5850A0}"/>
              </a:ext>
            </a:extLst>
          </p:cNvPr>
          <p:cNvPicPr>
            <a:picLocks noRot="1" noChangeAspect="1"/>
          </p:cNvPicPr>
          <p:nvPr>
            <a:videoFile r:link="rId1"/>
          </p:nvPr>
        </p:nvPicPr>
        <p:blipFill>
          <a:blip r:embed="rId5"/>
          <a:stretch>
            <a:fillRect/>
          </a:stretch>
        </p:blipFill>
        <p:spPr>
          <a:xfrm>
            <a:off x="1769225" y="1274526"/>
            <a:ext cx="8936981" cy="5049394"/>
          </a:xfrm>
          <a:prstGeom prst="rect">
            <a:avLst/>
          </a:prstGeom>
        </p:spPr>
      </p:pic>
      <p:pic>
        <p:nvPicPr>
          <p:cNvPr id="6" name="Picture 5" descr="A black and white text&#10;&#10;Description automatically generated">
            <a:extLst>
              <a:ext uri="{FF2B5EF4-FFF2-40B4-BE49-F238E27FC236}">
                <a16:creationId xmlns:a16="http://schemas.microsoft.com/office/drawing/2014/main" id="{811E5F3C-3411-F875-0562-0DDF7ED4D0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2426" y="92893"/>
            <a:ext cx="940068" cy="627214"/>
          </a:xfrm>
          <a:prstGeom prst="rect">
            <a:avLst/>
          </a:prstGeom>
        </p:spPr>
      </p:pic>
    </p:spTree>
    <p:extLst>
      <p:ext uri="{BB962C8B-B14F-4D97-AF65-F5344CB8AC3E}">
        <p14:creationId xmlns:p14="http://schemas.microsoft.com/office/powerpoint/2010/main" val="8196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978</Words>
  <Application>Microsoft Office PowerPoint</Application>
  <PresentationFormat>Widescreen</PresentationFormat>
  <Paragraphs>138</Paragraphs>
  <Slides>25</Slides>
  <Notes>15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Cowgill</dc:creator>
  <cp:lastModifiedBy>Sarah Mathay-Zurbuchen</cp:lastModifiedBy>
  <cp:revision>87</cp:revision>
  <dcterms:created xsi:type="dcterms:W3CDTF">2022-12-19T16:28:41Z</dcterms:created>
  <dcterms:modified xsi:type="dcterms:W3CDTF">2023-12-08T21:24:11Z</dcterms:modified>
</cp:coreProperties>
</file>