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636" r:id="rId2"/>
    <p:sldId id="3678" r:id="rId3"/>
    <p:sldId id="3638" r:id="rId4"/>
    <p:sldId id="3679" r:id="rId5"/>
    <p:sldId id="3639" r:id="rId6"/>
    <p:sldId id="3695" r:id="rId7"/>
    <p:sldId id="3706" r:id="rId8"/>
    <p:sldId id="3718" r:id="rId9"/>
    <p:sldId id="3720" r:id="rId10"/>
    <p:sldId id="3719" r:id="rId11"/>
    <p:sldId id="3648" r:id="rId12"/>
    <p:sldId id="3682" r:id="rId13"/>
    <p:sldId id="3653" r:id="rId14"/>
    <p:sldId id="3713" r:id="rId15"/>
    <p:sldId id="3722" r:id="rId16"/>
    <p:sldId id="3723" r:id="rId17"/>
    <p:sldId id="3724" r:id="rId18"/>
    <p:sldId id="3689" r:id="rId19"/>
    <p:sldId id="3725" r:id="rId20"/>
    <p:sldId id="3726" r:id="rId21"/>
    <p:sldId id="3727" r:id="rId22"/>
    <p:sldId id="3657" r:id="rId23"/>
    <p:sldId id="3728" r:id="rId24"/>
    <p:sldId id="3730" r:id="rId25"/>
    <p:sldId id="3729" r:id="rId26"/>
    <p:sldId id="3715" r:id="rId27"/>
    <p:sldId id="367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479B6EA-B4B8-D358-12EB-F5DB82348830}" name="Kristin Cowgill" initials="KC" userId="S::kristin.cowgill@legacyplus.org::4ec86808-edb7-4233-a82b-d05f30c09d8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C23B"/>
    <a:srgbClr val="C5FFF4"/>
    <a:srgbClr val="FF8FD2"/>
    <a:srgbClr val="97FFDA"/>
    <a:srgbClr val="00F8A0"/>
    <a:srgbClr val="FFE706"/>
    <a:srgbClr val="B28C3F"/>
    <a:srgbClr val="71FFE4"/>
    <a:srgbClr val="F5CF65"/>
    <a:srgbClr val="FAE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261629-85BA-4F2E-9771-D5175106335A}" v="27" dt="2023-12-05T00:49:50.763"/>
    <p1510:client id="{CCA55697-4BB0-62CC-BCA8-D498094D5CC9}" v="7" dt="2023-12-08T21:30:02.0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88609" autoAdjust="0"/>
  </p:normalViewPr>
  <p:slideViewPr>
    <p:cSldViewPr snapToGrid="0">
      <p:cViewPr varScale="1">
        <p:scale>
          <a:sx n="99" d="100"/>
          <a:sy n="99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Mathay-Zurbuchen" userId="a0966b8d-04bd-4860-bb4d-075ca6c0d280" providerId="ADAL" clId="{01261629-85BA-4F2E-9771-D5175106335A}"/>
    <pc:docChg chg="custSel modSld">
      <pc:chgData name="Sarah Mathay-Zurbuchen" userId="a0966b8d-04bd-4860-bb4d-075ca6c0d280" providerId="ADAL" clId="{01261629-85BA-4F2E-9771-D5175106335A}" dt="2023-12-05T00:49:57.380" v="62" actId="1076"/>
      <pc:docMkLst>
        <pc:docMk/>
      </pc:docMkLst>
      <pc:sldChg chg="addSp delSp modSp mod">
        <pc:chgData name="Sarah Mathay-Zurbuchen" userId="a0966b8d-04bd-4860-bb4d-075ca6c0d280" providerId="ADAL" clId="{01261629-85BA-4F2E-9771-D5175106335A}" dt="2023-12-05T00:47:53.576" v="2" actId="1076"/>
        <pc:sldMkLst>
          <pc:docMk/>
          <pc:sldMk cId="429900696" sldId="3636"/>
        </pc:sldMkLst>
        <pc:picChg chg="add mod">
          <ac:chgData name="Sarah Mathay-Zurbuchen" userId="a0966b8d-04bd-4860-bb4d-075ca6c0d280" providerId="ADAL" clId="{01261629-85BA-4F2E-9771-D5175106335A}" dt="2023-12-05T00:47:53.576" v="2" actId="1076"/>
          <ac:picMkLst>
            <pc:docMk/>
            <pc:sldMk cId="429900696" sldId="3636"/>
            <ac:picMk id="2" creationId="{E3D96EF8-4F8C-88F8-8DAA-41DAEC8C5C66}"/>
          </ac:picMkLst>
        </pc:picChg>
        <pc:picChg chg="del">
          <ac:chgData name="Sarah Mathay-Zurbuchen" userId="a0966b8d-04bd-4860-bb4d-075ca6c0d280" providerId="ADAL" clId="{01261629-85BA-4F2E-9771-D5175106335A}" dt="2023-12-05T00:47:50.690" v="0" actId="478"/>
          <ac:picMkLst>
            <pc:docMk/>
            <pc:sldMk cId="429900696" sldId="3636"/>
            <ac:picMk id="4" creationId="{F41466F9-29E5-D955-7CA2-864846706248}"/>
          </ac:picMkLst>
        </pc:picChg>
      </pc:sldChg>
      <pc:sldChg chg="addSp delSp modSp mod">
        <pc:chgData name="Sarah Mathay-Zurbuchen" userId="a0966b8d-04bd-4860-bb4d-075ca6c0d280" providerId="ADAL" clId="{01261629-85BA-4F2E-9771-D5175106335A}" dt="2023-12-05T00:48:08.083" v="9" actId="1076"/>
        <pc:sldMkLst>
          <pc:docMk/>
          <pc:sldMk cId="1510897147" sldId="3638"/>
        </pc:sldMkLst>
        <pc:picChg chg="add mod">
          <ac:chgData name="Sarah Mathay-Zurbuchen" userId="a0966b8d-04bd-4860-bb4d-075ca6c0d280" providerId="ADAL" clId="{01261629-85BA-4F2E-9771-D5175106335A}" dt="2023-12-05T00:48:08.083" v="9" actId="1076"/>
          <ac:picMkLst>
            <pc:docMk/>
            <pc:sldMk cId="1510897147" sldId="3638"/>
            <ac:picMk id="2" creationId="{E3D96EF8-4F8C-88F8-8DAA-41DAEC8C5C66}"/>
          </ac:picMkLst>
        </pc:picChg>
        <pc:picChg chg="del">
          <ac:chgData name="Sarah Mathay-Zurbuchen" userId="a0966b8d-04bd-4860-bb4d-075ca6c0d280" providerId="ADAL" clId="{01261629-85BA-4F2E-9771-D5175106335A}" dt="2023-12-05T00:48:04.984" v="7" actId="478"/>
          <ac:picMkLst>
            <pc:docMk/>
            <pc:sldMk cId="1510897147" sldId="3638"/>
            <ac:picMk id="4" creationId="{F41466F9-29E5-D955-7CA2-864846706248}"/>
          </ac:picMkLst>
        </pc:picChg>
      </pc:sldChg>
      <pc:sldChg chg="addSp delSp modSp mod">
        <pc:chgData name="Sarah Mathay-Zurbuchen" userId="a0966b8d-04bd-4860-bb4d-075ca6c0d280" providerId="ADAL" clId="{01261629-85BA-4F2E-9771-D5175106335A}" dt="2023-12-05T00:48:24.360" v="14"/>
        <pc:sldMkLst>
          <pc:docMk/>
          <pc:sldMk cId="3461327152" sldId="3639"/>
        </pc:sldMkLst>
        <pc:picChg chg="del">
          <ac:chgData name="Sarah Mathay-Zurbuchen" userId="a0966b8d-04bd-4860-bb4d-075ca6c0d280" providerId="ADAL" clId="{01261629-85BA-4F2E-9771-D5175106335A}" dt="2023-12-05T00:48:23.949" v="13" actId="478"/>
          <ac:picMkLst>
            <pc:docMk/>
            <pc:sldMk cId="3461327152" sldId="3639"/>
            <ac:picMk id="4" creationId="{F41466F9-29E5-D955-7CA2-864846706248}"/>
          </ac:picMkLst>
        </pc:picChg>
        <pc:picChg chg="add mod">
          <ac:chgData name="Sarah Mathay-Zurbuchen" userId="a0966b8d-04bd-4860-bb4d-075ca6c0d280" providerId="ADAL" clId="{01261629-85BA-4F2E-9771-D5175106335A}" dt="2023-12-05T00:48:24.360" v="14"/>
          <ac:picMkLst>
            <pc:docMk/>
            <pc:sldMk cId="3461327152" sldId="3639"/>
            <ac:picMk id="11" creationId="{9A6F39DF-215E-DA76-C5BE-8B72F3862962}"/>
          </ac:picMkLst>
        </pc:picChg>
      </pc:sldChg>
      <pc:sldChg chg="addSp delSp modSp mod">
        <pc:chgData name="Sarah Mathay-Zurbuchen" userId="a0966b8d-04bd-4860-bb4d-075ca6c0d280" providerId="ADAL" clId="{01261629-85BA-4F2E-9771-D5175106335A}" dt="2023-12-05T00:48:49.618" v="27"/>
        <pc:sldMkLst>
          <pc:docMk/>
          <pc:sldMk cId="2384725438" sldId="3648"/>
        </pc:sldMkLst>
        <pc:picChg chg="add mod">
          <ac:chgData name="Sarah Mathay-Zurbuchen" userId="a0966b8d-04bd-4860-bb4d-075ca6c0d280" providerId="ADAL" clId="{01261629-85BA-4F2E-9771-D5175106335A}" dt="2023-12-05T00:48:49.618" v="27"/>
          <ac:picMkLst>
            <pc:docMk/>
            <pc:sldMk cId="2384725438" sldId="3648"/>
            <ac:picMk id="2" creationId="{8C07F43D-BFA7-16C9-C244-D9754A10D9C4}"/>
          </ac:picMkLst>
        </pc:picChg>
        <pc:picChg chg="del">
          <ac:chgData name="Sarah Mathay-Zurbuchen" userId="a0966b8d-04bd-4860-bb4d-075ca6c0d280" providerId="ADAL" clId="{01261629-85BA-4F2E-9771-D5175106335A}" dt="2023-12-05T00:48:49.302" v="26" actId="478"/>
          <ac:picMkLst>
            <pc:docMk/>
            <pc:sldMk cId="2384725438" sldId="3648"/>
            <ac:picMk id="4" creationId="{F41466F9-29E5-D955-7CA2-864846706248}"/>
          </ac:picMkLst>
        </pc:picChg>
      </pc:sldChg>
      <pc:sldChg chg="addSp delSp modSp mod">
        <pc:chgData name="Sarah Mathay-Zurbuchen" userId="a0966b8d-04bd-4860-bb4d-075ca6c0d280" providerId="ADAL" clId="{01261629-85BA-4F2E-9771-D5175106335A}" dt="2023-12-05T00:48:57.827" v="31"/>
        <pc:sldMkLst>
          <pc:docMk/>
          <pc:sldMk cId="2588946410" sldId="3653"/>
        </pc:sldMkLst>
        <pc:picChg chg="add mod">
          <ac:chgData name="Sarah Mathay-Zurbuchen" userId="a0966b8d-04bd-4860-bb4d-075ca6c0d280" providerId="ADAL" clId="{01261629-85BA-4F2E-9771-D5175106335A}" dt="2023-12-05T00:48:57.827" v="31"/>
          <ac:picMkLst>
            <pc:docMk/>
            <pc:sldMk cId="2588946410" sldId="3653"/>
            <ac:picMk id="2" creationId="{C3FD5836-4D0D-A2E6-F935-39EEB602F1F6}"/>
          </ac:picMkLst>
        </pc:picChg>
        <pc:picChg chg="del">
          <ac:chgData name="Sarah Mathay-Zurbuchen" userId="a0966b8d-04bd-4860-bb4d-075ca6c0d280" providerId="ADAL" clId="{01261629-85BA-4F2E-9771-D5175106335A}" dt="2023-12-05T00:48:57.450" v="30" actId="478"/>
          <ac:picMkLst>
            <pc:docMk/>
            <pc:sldMk cId="2588946410" sldId="3653"/>
            <ac:picMk id="4" creationId="{F41466F9-29E5-D955-7CA2-864846706248}"/>
          </ac:picMkLst>
        </pc:picChg>
      </pc:sldChg>
      <pc:sldChg chg="addSp delSp modSp mod">
        <pc:chgData name="Sarah Mathay-Zurbuchen" userId="a0966b8d-04bd-4860-bb4d-075ca6c0d280" providerId="ADAL" clId="{01261629-85BA-4F2E-9771-D5175106335A}" dt="2023-12-05T00:49:33.416" v="49"/>
        <pc:sldMkLst>
          <pc:docMk/>
          <pc:sldMk cId="2373738616" sldId="3657"/>
        </pc:sldMkLst>
        <pc:picChg chg="add mod">
          <ac:chgData name="Sarah Mathay-Zurbuchen" userId="a0966b8d-04bd-4860-bb4d-075ca6c0d280" providerId="ADAL" clId="{01261629-85BA-4F2E-9771-D5175106335A}" dt="2023-12-05T00:49:33.416" v="49"/>
          <ac:picMkLst>
            <pc:docMk/>
            <pc:sldMk cId="2373738616" sldId="3657"/>
            <ac:picMk id="3" creationId="{E057919E-9186-3676-67CA-FA735D776D5C}"/>
          </ac:picMkLst>
        </pc:picChg>
        <pc:picChg chg="del">
          <ac:chgData name="Sarah Mathay-Zurbuchen" userId="a0966b8d-04bd-4860-bb4d-075ca6c0d280" providerId="ADAL" clId="{01261629-85BA-4F2E-9771-D5175106335A}" dt="2023-12-05T00:49:33.098" v="48" actId="478"/>
          <ac:picMkLst>
            <pc:docMk/>
            <pc:sldMk cId="2373738616" sldId="3657"/>
            <ac:picMk id="4" creationId="{F41466F9-29E5-D955-7CA2-864846706248}"/>
          </ac:picMkLst>
        </pc:picChg>
      </pc:sldChg>
      <pc:sldChg chg="addSp delSp modSp mod">
        <pc:chgData name="Sarah Mathay-Zurbuchen" userId="a0966b8d-04bd-4860-bb4d-075ca6c0d280" providerId="ADAL" clId="{01261629-85BA-4F2E-9771-D5175106335A}" dt="2023-12-05T00:49:57.380" v="62" actId="1076"/>
        <pc:sldMkLst>
          <pc:docMk/>
          <pc:sldMk cId="1370071814" sldId="3677"/>
        </pc:sldMkLst>
        <pc:picChg chg="add mod">
          <ac:chgData name="Sarah Mathay-Zurbuchen" userId="a0966b8d-04bd-4860-bb4d-075ca6c0d280" providerId="ADAL" clId="{01261629-85BA-4F2E-9771-D5175106335A}" dt="2023-12-05T00:49:57.380" v="62" actId="1076"/>
          <ac:picMkLst>
            <pc:docMk/>
            <pc:sldMk cId="1370071814" sldId="3677"/>
            <ac:picMk id="2" creationId="{3BA6E3E0-A093-B522-7E13-AB517C3CC5F0}"/>
          </ac:picMkLst>
        </pc:picChg>
        <pc:picChg chg="del">
          <ac:chgData name="Sarah Mathay-Zurbuchen" userId="a0966b8d-04bd-4860-bb4d-075ca6c0d280" providerId="ADAL" clId="{01261629-85BA-4F2E-9771-D5175106335A}" dt="2023-12-05T00:49:50.337" v="58" actId="478"/>
          <ac:picMkLst>
            <pc:docMk/>
            <pc:sldMk cId="1370071814" sldId="3677"/>
            <ac:picMk id="7" creationId="{A1D24A28-0961-37C7-FB13-6B4ADA5C5EBD}"/>
          </ac:picMkLst>
        </pc:picChg>
      </pc:sldChg>
      <pc:sldChg chg="addSp delSp modSp mod">
        <pc:chgData name="Sarah Mathay-Zurbuchen" userId="a0966b8d-04bd-4860-bb4d-075ca6c0d280" providerId="ADAL" clId="{01261629-85BA-4F2E-9771-D5175106335A}" dt="2023-12-05T00:48:02.240" v="6" actId="1076"/>
        <pc:sldMkLst>
          <pc:docMk/>
          <pc:sldMk cId="4089407955" sldId="3678"/>
        </pc:sldMkLst>
        <pc:spChg chg="mod">
          <ac:chgData name="Sarah Mathay-Zurbuchen" userId="a0966b8d-04bd-4860-bb4d-075ca6c0d280" providerId="ADAL" clId="{01261629-85BA-4F2E-9771-D5175106335A}" dt="2023-12-05T00:47:57.753" v="3" actId="14100"/>
          <ac:spMkLst>
            <pc:docMk/>
            <pc:sldMk cId="4089407955" sldId="3678"/>
            <ac:spMk id="27" creationId="{3C16742E-A042-0C5A-C907-95BEADB6003B}"/>
          </ac:spMkLst>
        </pc:spChg>
        <pc:picChg chg="add mod">
          <ac:chgData name="Sarah Mathay-Zurbuchen" userId="a0966b8d-04bd-4860-bb4d-075ca6c0d280" providerId="ADAL" clId="{01261629-85BA-4F2E-9771-D5175106335A}" dt="2023-12-05T00:48:02.240" v="6" actId="1076"/>
          <ac:picMkLst>
            <pc:docMk/>
            <pc:sldMk cId="4089407955" sldId="3678"/>
            <ac:picMk id="2" creationId="{E3D96EF8-4F8C-88F8-8DAA-41DAEC8C5C66}"/>
          </ac:picMkLst>
        </pc:picChg>
        <pc:picChg chg="del">
          <ac:chgData name="Sarah Mathay-Zurbuchen" userId="a0966b8d-04bd-4860-bb4d-075ca6c0d280" providerId="ADAL" clId="{01261629-85BA-4F2E-9771-D5175106335A}" dt="2023-12-05T00:47:58.945" v="4" actId="478"/>
          <ac:picMkLst>
            <pc:docMk/>
            <pc:sldMk cId="4089407955" sldId="3678"/>
            <ac:picMk id="4" creationId="{F41466F9-29E5-D955-7CA2-864846706248}"/>
          </ac:picMkLst>
        </pc:picChg>
      </pc:sldChg>
      <pc:sldChg chg="addSp delSp modSp mod">
        <pc:chgData name="Sarah Mathay-Zurbuchen" userId="a0966b8d-04bd-4860-bb4d-075ca6c0d280" providerId="ADAL" clId="{01261629-85BA-4F2E-9771-D5175106335A}" dt="2023-12-05T00:48:15.529" v="12" actId="1076"/>
        <pc:sldMkLst>
          <pc:docMk/>
          <pc:sldMk cId="701894535" sldId="3679"/>
        </pc:sldMkLst>
        <pc:picChg chg="del">
          <ac:chgData name="Sarah Mathay-Zurbuchen" userId="a0966b8d-04bd-4860-bb4d-075ca6c0d280" providerId="ADAL" clId="{01261629-85BA-4F2E-9771-D5175106335A}" dt="2023-12-05T00:48:12.463" v="10" actId="478"/>
          <ac:picMkLst>
            <pc:docMk/>
            <pc:sldMk cId="701894535" sldId="3679"/>
            <ac:picMk id="6" creationId="{A764B351-FD0B-4EA8-B32F-7F0B2101AA11}"/>
          </ac:picMkLst>
        </pc:picChg>
        <pc:picChg chg="add mod">
          <ac:chgData name="Sarah Mathay-Zurbuchen" userId="a0966b8d-04bd-4860-bb4d-075ca6c0d280" providerId="ADAL" clId="{01261629-85BA-4F2E-9771-D5175106335A}" dt="2023-12-05T00:48:15.529" v="12" actId="1076"/>
          <ac:picMkLst>
            <pc:docMk/>
            <pc:sldMk cId="701894535" sldId="3679"/>
            <ac:picMk id="7" creationId="{E3D96EF8-4F8C-88F8-8DAA-41DAEC8C5C66}"/>
          </ac:picMkLst>
        </pc:picChg>
      </pc:sldChg>
      <pc:sldChg chg="addSp delSp modSp mod">
        <pc:chgData name="Sarah Mathay-Zurbuchen" userId="a0966b8d-04bd-4860-bb4d-075ca6c0d280" providerId="ADAL" clId="{01261629-85BA-4F2E-9771-D5175106335A}" dt="2023-12-05T00:48:53.546" v="29"/>
        <pc:sldMkLst>
          <pc:docMk/>
          <pc:sldMk cId="3911510955" sldId="3682"/>
        </pc:sldMkLst>
        <pc:picChg chg="del">
          <ac:chgData name="Sarah Mathay-Zurbuchen" userId="a0966b8d-04bd-4860-bb4d-075ca6c0d280" providerId="ADAL" clId="{01261629-85BA-4F2E-9771-D5175106335A}" dt="2023-12-05T00:48:53.202" v="28" actId="478"/>
          <ac:picMkLst>
            <pc:docMk/>
            <pc:sldMk cId="3911510955" sldId="3682"/>
            <ac:picMk id="6" creationId="{A764B351-FD0B-4EA8-B32F-7F0B2101AA11}"/>
          </ac:picMkLst>
        </pc:picChg>
        <pc:picChg chg="add mod">
          <ac:chgData name="Sarah Mathay-Zurbuchen" userId="a0966b8d-04bd-4860-bb4d-075ca6c0d280" providerId="ADAL" clId="{01261629-85BA-4F2E-9771-D5175106335A}" dt="2023-12-05T00:48:53.546" v="29"/>
          <ac:picMkLst>
            <pc:docMk/>
            <pc:sldMk cId="3911510955" sldId="3682"/>
            <ac:picMk id="7" creationId="{4F36F3BE-A24E-9F5F-3743-F058011075B0}"/>
          </ac:picMkLst>
        </pc:picChg>
      </pc:sldChg>
      <pc:sldChg chg="addSp delSp modSp mod">
        <pc:chgData name="Sarah Mathay-Zurbuchen" userId="a0966b8d-04bd-4860-bb4d-075ca6c0d280" providerId="ADAL" clId="{01261629-85BA-4F2E-9771-D5175106335A}" dt="2023-12-05T00:49:16.083" v="41"/>
        <pc:sldMkLst>
          <pc:docMk/>
          <pc:sldMk cId="1833233073" sldId="3689"/>
        </pc:sldMkLst>
        <pc:picChg chg="add mod">
          <ac:chgData name="Sarah Mathay-Zurbuchen" userId="a0966b8d-04bd-4860-bb4d-075ca6c0d280" providerId="ADAL" clId="{01261629-85BA-4F2E-9771-D5175106335A}" dt="2023-12-05T00:49:16.083" v="41"/>
          <ac:picMkLst>
            <pc:docMk/>
            <pc:sldMk cId="1833233073" sldId="3689"/>
            <ac:picMk id="3" creationId="{D47FE581-E0B4-EB57-7930-FC2D4662A661}"/>
          </ac:picMkLst>
        </pc:picChg>
        <pc:picChg chg="del">
          <ac:chgData name="Sarah Mathay-Zurbuchen" userId="a0966b8d-04bd-4860-bb4d-075ca6c0d280" providerId="ADAL" clId="{01261629-85BA-4F2E-9771-D5175106335A}" dt="2023-12-05T00:49:15.967" v="40" actId="478"/>
          <ac:picMkLst>
            <pc:docMk/>
            <pc:sldMk cId="1833233073" sldId="3689"/>
            <ac:picMk id="4" creationId="{F41466F9-29E5-D955-7CA2-864846706248}"/>
          </ac:picMkLst>
        </pc:picChg>
      </pc:sldChg>
      <pc:sldChg chg="addSp delSp modSp mod">
        <pc:chgData name="Sarah Mathay-Zurbuchen" userId="a0966b8d-04bd-4860-bb4d-075ca6c0d280" providerId="ADAL" clId="{01261629-85BA-4F2E-9771-D5175106335A}" dt="2023-12-05T00:48:28.770" v="16"/>
        <pc:sldMkLst>
          <pc:docMk/>
          <pc:sldMk cId="2679674601" sldId="3695"/>
        </pc:sldMkLst>
        <pc:picChg chg="add mod">
          <ac:chgData name="Sarah Mathay-Zurbuchen" userId="a0966b8d-04bd-4860-bb4d-075ca6c0d280" providerId="ADAL" clId="{01261629-85BA-4F2E-9771-D5175106335A}" dt="2023-12-05T00:48:28.770" v="16"/>
          <ac:picMkLst>
            <pc:docMk/>
            <pc:sldMk cId="2679674601" sldId="3695"/>
            <ac:picMk id="3" creationId="{0BDD0788-8C10-B489-E788-0739A983D217}"/>
          </ac:picMkLst>
        </pc:picChg>
        <pc:picChg chg="del">
          <ac:chgData name="Sarah Mathay-Zurbuchen" userId="a0966b8d-04bd-4860-bb4d-075ca6c0d280" providerId="ADAL" clId="{01261629-85BA-4F2E-9771-D5175106335A}" dt="2023-12-05T00:48:28.037" v="15" actId="478"/>
          <ac:picMkLst>
            <pc:docMk/>
            <pc:sldMk cId="2679674601" sldId="3695"/>
            <ac:picMk id="4" creationId="{F41466F9-29E5-D955-7CA2-864846706248}"/>
          </ac:picMkLst>
        </pc:picChg>
      </pc:sldChg>
      <pc:sldChg chg="addSp delSp modSp mod">
        <pc:chgData name="Sarah Mathay-Zurbuchen" userId="a0966b8d-04bd-4860-bb4d-075ca6c0d280" providerId="ADAL" clId="{01261629-85BA-4F2E-9771-D5175106335A}" dt="2023-12-05T00:48:33.492" v="18"/>
        <pc:sldMkLst>
          <pc:docMk/>
          <pc:sldMk cId="3082182914" sldId="3706"/>
        </pc:sldMkLst>
        <pc:picChg chg="add mod">
          <ac:chgData name="Sarah Mathay-Zurbuchen" userId="a0966b8d-04bd-4860-bb4d-075ca6c0d280" providerId="ADAL" clId="{01261629-85BA-4F2E-9771-D5175106335A}" dt="2023-12-05T00:48:33.492" v="18"/>
          <ac:picMkLst>
            <pc:docMk/>
            <pc:sldMk cId="3082182914" sldId="3706"/>
            <ac:picMk id="3" creationId="{9F3FCDAA-C257-25A7-0ADA-4970D367FDAD}"/>
          </ac:picMkLst>
        </pc:picChg>
        <pc:picChg chg="del">
          <ac:chgData name="Sarah Mathay-Zurbuchen" userId="a0966b8d-04bd-4860-bb4d-075ca6c0d280" providerId="ADAL" clId="{01261629-85BA-4F2E-9771-D5175106335A}" dt="2023-12-05T00:48:32.999" v="17" actId="478"/>
          <ac:picMkLst>
            <pc:docMk/>
            <pc:sldMk cId="3082182914" sldId="3706"/>
            <ac:picMk id="4" creationId="{F41466F9-29E5-D955-7CA2-864846706248}"/>
          </ac:picMkLst>
        </pc:picChg>
      </pc:sldChg>
      <pc:sldChg chg="addSp delSp modSp mod">
        <pc:chgData name="Sarah Mathay-Zurbuchen" userId="a0966b8d-04bd-4860-bb4d-075ca6c0d280" providerId="ADAL" clId="{01261629-85BA-4F2E-9771-D5175106335A}" dt="2023-12-05T00:49:02.074" v="33"/>
        <pc:sldMkLst>
          <pc:docMk/>
          <pc:sldMk cId="2862742139" sldId="3713"/>
        </pc:sldMkLst>
        <pc:picChg chg="add mod">
          <ac:chgData name="Sarah Mathay-Zurbuchen" userId="a0966b8d-04bd-4860-bb4d-075ca6c0d280" providerId="ADAL" clId="{01261629-85BA-4F2E-9771-D5175106335A}" dt="2023-12-05T00:49:02.074" v="33"/>
          <ac:picMkLst>
            <pc:docMk/>
            <pc:sldMk cId="2862742139" sldId="3713"/>
            <ac:picMk id="2" creationId="{93C42950-C907-E29A-B3C3-B5833F912292}"/>
          </ac:picMkLst>
        </pc:picChg>
        <pc:picChg chg="del">
          <ac:chgData name="Sarah Mathay-Zurbuchen" userId="a0966b8d-04bd-4860-bb4d-075ca6c0d280" providerId="ADAL" clId="{01261629-85BA-4F2E-9771-D5175106335A}" dt="2023-12-05T00:49:01.813" v="32" actId="478"/>
          <ac:picMkLst>
            <pc:docMk/>
            <pc:sldMk cId="2862742139" sldId="3713"/>
            <ac:picMk id="4" creationId="{F41466F9-29E5-D955-7CA2-864846706248}"/>
          </ac:picMkLst>
        </pc:picChg>
      </pc:sldChg>
      <pc:sldChg chg="addSp delSp modSp mod">
        <pc:chgData name="Sarah Mathay-Zurbuchen" userId="a0966b8d-04bd-4860-bb4d-075ca6c0d280" providerId="ADAL" clId="{01261629-85BA-4F2E-9771-D5175106335A}" dt="2023-12-05T00:49:46.922" v="57"/>
        <pc:sldMkLst>
          <pc:docMk/>
          <pc:sldMk cId="3814742150" sldId="3715"/>
        </pc:sldMkLst>
        <pc:picChg chg="add mod">
          <ac:chgData name="Sarah Mathay-Zurbuchen" userId="a0966b8d-04bd-4860-bb4d-075ca6c0d280" providerId="ADAL" clId="{01261629-85BA-4F2E-9771-D5175106335A}" dt="2023-12-05T00:49:46.922" v="57"/>
          <ac:picMkLst>
            <pc:docMk/>
            <pc:sldMk cId="3814742150" sldId="3715"/>
            <ac:picMk id="2" creationId="{D7D63E08-475C-D85F-4938-F3848AF3FFA1}"/>
          </ac:picMkLst>
        </pc:picChg>
        <pc:picChg chg="del">
          <ac:chgData name="Sarah Mathay-Zurbuchen" userId="a0966b8d-04bd-4860-bb4d-075ca6c0d280" providerId="ADAL" clId="{01261629-85BA-4F2E-9771-D5175106335A}" dt="2023-12-05T00:49:46.805" v="56" actId="478"/>
          <ac:picMkLst>
            <pc:docMk/>
            <pc:sldMk cId="3814742150" sldId="3715"/>
            <ac:picMk id="4" creationId="{F41466F9-29E5-D955-7CA2-864846706248}"/>
          </ac:picMkLst>
        </pc:picChg>
      </pc:sldChg>
      <pc:sldChg chg="addSp delSp modSp mod">
        <pc:chgData name="Sarah Mathay-Zurbuchen" userId="a0966b8d-04bd-4860-bb4d-075ca6c0d280" providerId="ADAL" clId="{01261629-85BA-4F2E-9771-D5175106335A}" dt="2023-12-05T00:48:37.398" v="21"/>
        <pc:sldMkLst>
          <pc:docMk/>
          <pc:sldMk cId="387280755" sldId="3718"/>
        </pc:sldMkLst>
        <pc:picChg chg="add mod">
          <ac:chgData name="Sarah Mathay-Zurbuchen" userId="a0966b8d-04bd-4860-bb4d-075ca6c0d280" providerId="ADAL" clId="{01261629-85BA-4F2E-9771-D5175106335A}" dt="2023-12-05T00:48:37.398" v="21"/>
          <ac:picMkLst>
            <pc:docMk/>
            <pc:sldMk cId="387280755" sldId="3718"/>
            <ac:picMk id="3" creationId="{450E1B1B-A716-9361-9981-33579064591A}"/>
          </ac:picMkLst>
        </pc:picChg>
        <pc:picChg chg="del mod">
          <ac:chgData name="Sarah Mathay-Zurbuchen" userId="a0966b8d-04bd-4860-bb4d-075ca6c0d280" providerId="ADAL" clId="{01261629-85BA-4F2E-9771-D5175106335A}" dt="2023-12-05T00:48:36.832" v="20" actId="478"/>
          <ac:picMkLst>
            <pc:docMk/>
            <pc:sldMk cId="387280755" sldId="3718"/>
            <ac:picMk id="4" creationId="{F41466F9-29E5-D955-7CA2-864846706248}"/>
          </ac:picMkLst>
        </pc:picChg>
      </pc:sldChg>
      <pc:sldChg chg="addSp delSp modSp mod">
        <pc:chgData name="Sarah Mathay-Zurbuchen" userId="a0966b8d-04bd-4860-bb4d-075ca6c0d280" providerId="ADAL" clId="{01261629-85BA-4F2E-9771-D5175106335A}" dt="2023-12-05T00:48:45.705" v="25"/>
        <pc:sldMkLst>
          <pc:docMk/>
          <pc:sldMk cId="576881370" sldId="3719"/>
        </pc:sldMkLst>
        <pc:picChg chg="del">
          <ac:chgData name="Sarah Mathay-Zurbuchen" userId="a0966b8d-04bd-4860-bb4d-075ca6c0d280" providerId="ADAL" clId="{01261629-85BA-4F2E-9771-D5175106335A}" dt="2023-12-05T00:48:45.283" v="24" actId="478"/>
          <ac:picMkLst>
            <pc:docMk/>
            <pc:sldMk cId="576881370" sldId="3719"/>
            <ac:picMk id="4" creationId="{F41466F9-29E5-D955-7CA2-864846706248}"/>
          </ac:picMkLst>
        </pc:picChg>
        <pc:picChg chg="add mod">
          <ac:chgData name="Sarah Mathay-Zurbuchen" userId="a0966b8d-04bd-4860-bb4d-075ca6c0d280" providerId="ADAL" clId="{01261629-85BA-4F2E-9771-D5175106335A}" dt="2023-12-05T00:48:45.705" v="25"/>
          <ac:picMkLst>
            <pc:docMk/>
            <pc:sldMk cId="576881370" sldId="3719"/>
            <ac:picMk id="6" creationId="{6A346431-672A-5F1A-7B97-9C87C899FFBC}"/>
          </ac:picMkLst>
        </pc:picChg>
      </pc:sldChg>
      <pc:sldChg chg="addSp delSp modSp mod">
        <pc:chgData name="Sarah Mathay-Zurbuchen" userId="a0966b8d-04bd-4860-bb4d-075ca6c0d280" providerId="ADAL" clId="{01261629-85BA-4F2E-9771-D5175106335A}" dt="2023-12-05T00:48:41.689" v="23"/>
        <pc:sldMkLst>
          <pc:docMk/>
          <pc:sldMk cId="4041522714" sldId="3720"/>
        </pc:sldMkLst>
        <pc:picChg chg="add mod">
          <ac:chgData name="Sarah Mathay-Zurbuchen" userId="a0966b8d-04bd-4860-bb4d-075ca6c0d280" providerId="ADAL" clId="{01261629-85BA-4F2E-9771-D5175106335A}" dt="2023-12-05T00:48:41.689" v="23"/>
          <ac:picMkLst>
            <pc:docMk/>
            <pc:sldMk cId="4041522714" sldId="3720"/>
            <ac:picMk id="3" creationId="{F6E55111-4CC4-715D-A77F-5E962D6E17C3}"/>
          </ac:picMkLst>
        </pc:picChg>
        <pc:picChg chg="del">
          <ac:chgData name="Sarah Mathay-Zurbuchen" userId="a0966b8d-04bd-4860-bb4d-075ca6c0d280" providerId="ADAL" clId="{01261629-85BA-4F2E-9771-D5175106335A}" dt="2023-12-05T00:48:41.174" v="22" actId="478"/>
          <ac:picMkLst>
            <pc:docMk/>
            <pc:sldMk cId="4041522714" sldId="3720"/>
            <ac:picMk id="4" creationId="{F41466F9-29E5-D955-7CA2-864846706248}"/>
          </ac:picMkLst>
        </pc:picChg>
      </pc:sldChg>
      <pc:sldChg chg="addSp delSp modSp mod">
        <pc:chgData name="Sarah Mathay-Zurbuchen" userId="a0966b8d-04bd-4860-bb4d-075ca6c0d280" providerId="ADAL" clId="{01261629-85BA-4F2E-9771-D5175106335A}" dt="2023-12-05T00:49:05.984" v="35"/>
        <pc:sldMkLst>
          <pc:docMk/>
          <pc:sldMk cId="165299956" sldId="3722"/>
        </pc:sldMkLst>
        <pc:picChg chg="add mod">
          <ac:chgData name="Sarah Mathay-Zurbuchen" userId="a0966b8d-04bd-4860-bb4d-075ca6c0d280" providerId="ADAL" clId="{01261629-85BA-4F2E-9771-D5175106335A}" dt="2023-12-05T00:49:05.984" v="35"/>
          <ac:picMkLst>
            <pc:docMk/>
            <pc:sldMk cId="165299956" sldId="3722"/>
            <ac:picMk id="2" creationId="{62188896-F9F0-AA9D-328E-3276022563C1}"/>
          </ac:picMkLst>
        </pc:picChg>
        <pc:picChg chg="del">
          <ac:chgData name="Sarah Mathay-Zurbuchen" userId="a0966b8d-04bd-4860-bb4d-075ca6c0d280" providerId="ADAL" clId="{01261629-85BA-4F2E-9771-D5175106335A}" dt="2023-12-05T00:49:05.901" v="34" actId="478"/>
          <ac:picMkLst>
            <pc:docMk/>
            <pc:sldMk cId="165299956" sldId="3722"/>
            <ac:picMk id="4" creationId="{F41466F9-29E5-D955-7CA2-864846706248}"/>
          </ac:picMkLst>
        </pc:picChg>
      </pc:sldChg>
      <pc:sldChg chg="addSp delSp modSp mod">
        <pc:chgData name="Sarah Mathay-Zurbuchen" userId="a0966b8d-04bd-4860-bb4d-075ca6c0d280" providerId="ADAL" clId="{01261629-85BA-4F2E-9771-D5175106335A}" dt="2023-12-05T00:49:09.593" v="37"/>
        <pc:sldMkLst>
          <pc:docMk/>
          <pc:sldMk cId="2206719841" sldId="3723"/>
        </pc:sldMkLst>
        <pc:picChg chg="add mod">
          <ac:chgData name="Sarah Mathay-Zurbuchen" userId="a0966b8d-04bd-4860-bb4d-075ca6c0d280" providerId="ADAL" clId="{01261629-85BA-4F2E-9771-D5175106335A}" dt="2023-12-05T00:49:09.593" v="37"/>
          <ac:picMkLst>
            <pc:docMk/>
            <pc:sldMk cId="2206719841" sldId="3723"/>
            <ac:picMk id="2" creationId="{D8E6835E-7E3A-587A-713F-CF5515EBBE2F}"/>
          </ac:picMkLst>
        </pc:picChg>
        <pc:picChg chg="del">
          <ac:chgData name="Sarah Mathay-Zurbuchen" userId="a0966b8d-04bd-4860-bb4d-075ca6c0d280" providerId="ADAL" clId="{01261629-85BA-4F2E-9771-D5175106335A}" dt="2023-12-05T00:49:09.390" v="36" actId="478"/>
          <ac:picMkLst>
            <pc:docMk/>
            <pc:sldMk cId="2206719841" sldId="3723"/>
            <ac:picMk id="4" creationId="{F41466F9-29E5-D955-7CA2-864846706248}"/>
          </ac:picMkLst>
        </pc:picChg>
      </pc:sldChg>
      <pc:sldChg chg="addSp delSp modSp mod">
        <pc:chgData name="Sarah Mathay-Zurbuchen" userId="a0966b8d-04bd-4860-bb4d-075ca6c0d280" providerId="ADAL" clId="{01261629-85BA-4F2E-9771-D5175106335A}" dt="2023-12-05T00:49:13.072" v="39"/>
        <pc:sldMkLst>
          <pc:docMk/>
          <pc:sldMk cId="3014830432" sldId="3724"/>
        </pc:sldMkLst>
        <pc:picChg chg="del">
          <ac:chgData name="Sarah Mathay-Zurbuchen" userId="a0966b8d-04bd-4860-bb4d-075ca6c0d280" providerId="ADAL" clId="{01261629-85BA-4F2E-9771-D5175106335A}" dt="2023-12-05T00:49:12.832" v="38" actId="478"/>
          <ac:picMkLst>
            <pc:docMk/>
            <pc:sldMk cId="3014830432" sldId="3724"/>
            <ac:picMk id="6" creationId="{A764B351-FD0B-4EA8-B32F-7F0B2101AA11}"/>
          </ac:picMkLst>
        </pc:picChg>
        <pc:picChg chg="add mod">
          <ac:chgData name="Sarah Mathay-Zurbuchen" userId="a0966b8d-04bd-4860-bb4d-075ca6c0d280" providerId="ADAL" clId="{01261629-85BA-4F2E-9771-D5175106335A}" dt="2023-12-05T00:49:13.072" v="39"/>
          <ac:picMkLst>
            <pc:docMk/>
            <pc:sldMk cId="3014830432" sldId="3724"/>
            <ac:picMk id="7" creationId="{B9F2D8E7-417D-1288-9F38-346996EB52D2}"/>
          </ac:picMkLst>
        </pc:picChg>
      </pc:sldChg>
      <pc:sldChg chg="addSp delSp modSp mod">
        <pc:chgData name="Sarah Mathay-Zurbuchen" userId="a0966b8d-04bd-4860-bb4d-075ca6c0d280" providerId="ADAL" clId="{01261629-85BA-4F2E-9771-D5175106335A}" dt="2023-12-05T00:49:19.162" v="43"/>
        <pc:sldMkLst>
          <pc:docMk/>
          <pc:sldMk cId="2029409610" sldId="3725"/>
        </pc:sldMkLst>
        <pc:picChg chg="add mod">
          <ac:chgData name="Sarah Mathay-Zurbuchen" userId="a0966b8d-04bd-4860-bb4d-075ca6c0d280" providerId="ADAL" clId="{01261629-85BA-4F2E-9771-D5175106335A}" dt="2023-12-05T00:49:19.162" v="43"/>
          <ac:picMkLst>
            <pc:docMk/>
            <pc:sldMk cId="2029409610" sldId="3725"/>
            <ac:picMk id="3" creationId="{D5054DFC-0D73-4E1C-34C3-9A3EEA43E278}"/>
          </ac:picMkLst>
        </pc:picChg>
        <pc:picChg chg="del">
          <ac:chgData name="Sarah Mathay-Zurbuchen" userId="a0966b8d-04bd-4860-bb4d-075ca6c0d280" providerId="ADAL" clId="{01261629-85BA-4F2E-9771-D5175106335A}" dt="2023-12-05T00:49:19.078" v="42" actId="478"/>
          <ac:picMkLst>
            <pc:docMk/>
            <pc:sldMk cId="2029409610" sldId="3725"/>
            <ac:picMk id="4" creationId="{F41466F9-29E5-D955-7CA2-864846706248}"/>
          </ac:picMkLst>
        </pc:picChg>
      </pc:sldChg>
      <pc:sldChg chg="addSp delSp modSp mod">
        <pc:chgData name="Sarah Mathay-Zurbuchen" userId="a0966b8d-04bd-4860-bb4d-075ca6c0d280" providerId="ADAL" clId="{01261629-85BA-4F2E-9771-D5175106335A}" dt="2023-12-05T00:49:23.137" v="45"/>
        <pc:sldMkLst>
          <pc:docMk/>
          <pc:sldMk cId="651913813" sldId="3726"/>
        </pc:sldMkLst>
        <pc:picChg chg="add mod">
          <ac:chgData name="Sarah Mathay-Zurbuchen" userId="a0966b8d-04bd-4860-bb4d-075ca6c0d280" providerId="ADAL" clId="{01261629-85BA-4F2E-9771-D5175106335A}" dt="2023-12-05T00:49:23.137" v="45"/>
          <ac:picMkLst>
            <pc:docMk/>
            <pc:sldMk cId="651913813" sldId="3726"/>
            <ac:picMk id="2" creationId="{5184CB96-8641-48E1-91E3-460775E5836A}"/>
          </ac:picMkLst>
        </pc:picChg>
        <pc:picChg chg="del">
          <ac:chgData name="Sarah Mathay-Zurbuchen" userId="a0966b8d-04bd-4860-bb4d-075ca6c0d280" providerId="ADAL" clId="{01261629-85BA-4F2E-9771-D5175106335A}" dt="2023-12-05T00:49:22.860" v="44" actId="478"/>
          <ac:picMkLst>
            <pc:docMk/>
            <pc:sldMk cId="651913813" sldId="3726"/>
            <ac:picMk id="4" creationId="{F41466F9-29E5-D955-7CA2-864846706248}"/>
          </ac:picMkLst>
        </pc:picChg>
      </pc:sldChg>
      <pc:sldChg chg="addSp delSp modSp mod">
        <pc:chgData name="Sarah Mathay-Zurbuchen" userId="a0966b8d-04bd-4860-bb4d-075ca6c0d280" providerId="ADAL" clId="{01261629-85BA-4F2E-9771-D5175106335A}" dt="2023-12-05T00:49:26.526" v="47"/>
        <pc:sldMkLst>
          <pc:docMk/>
          <pc:sldMk cId="3043216605" sldId="3727"/>
        </pc:sldMkLst>
        <pc:picChg chg="del">
          <ac:chgData name="Sarah Mathay-Zurbuchen" userId="a0966b8d-04bd-4860-bb4d-075ca6c0d280" providerId="ADAL" clId="{01261629-85BA-4F2E-9771-D5175106335A}" dt="2023-12-05T00:49:26.237" v="46" actId="478"/>
          <ac:picMkLst>
            <pc:docMk/>
            <pc:sldMk cId="3043216605" sldId="3727"/>
            <ac:picMk id="6" creationId="{A764B351-FD0B-4EA8-B32F-7F0B2101AA11}"/>
          </ac:picMkLst>
        </pc:picChg>
        <pc:picChg chg="add mod">
          <ac:chgData name="Sarah Mathay-Zurbuchen" userId="a0966b8d-04bd-4860-bb4d-075ca6c0d280" providerId="ADAL" clId="{01261629-85BA-4F2E-9771-D5175106335A}" dt="2023-12-05T00:49:26.526" v="47"/>
          <ac:picMkLst>
            <pc:docMk/>
            <pc:sldMk cId="3043216605" sldId="3727"/>
            <ac:picMk id="7" creationId="{B93354A7-76EE-0F07-4F20-DC50C1C8A0C1}"/>
          </ac:picMkLst>
        </pc:picChg>
      </pc:sldChg>
      <pc:sldChg chg="addSp delSp modSp mod">
        <pc:chgData name="Sarah Mathay-Zurbuchen" userId="a0966b8d-04bd-4860-bb4d-075ca6c0d280" providerId="ADAL" clId="{01261629-85BA-4F2E-9771-D5175106335A}" dt="2023-12-05T00:49:36.546" v="51"/>
        <pc:sldMkLst>
          <pc:docMk/>
          <pc:sldMk cId="3114714820" sldId="3728"/>
        </pc:sldMkLst>
        <pc:picChg chg="del">
          <ac:chgData name="Sarah Mathay-Zurbuchen" userId="a0966b8d-04bd-4860-bb4d-075ca6c0d280" providerId="ADAL" clId="{01261629-85BA-4F2E-9771-D5175106335A}" dt="2023-12-05T00:49:36.413" v="50" actId="478"/>
          <ac:picMkLst>
            <pc:docMk/>
            <pc:sldMk cId="3114714820" sldId="3728"/>
            <ac:picMk id="4" creationId="{F41466F9-29E5-D955-7CA2-864846706248}"/>
          </ac:picMkLst>
        </pc:picChg>
        <pc:picChg chg="add mod">
          <ac:chgData name="Sarah Mathay-Zurbuchen" userId="a0966b8d-04bd-4860-bb4d-075ca6c0d280" providerId="ADAL" clId="{01261629-85BA-4F2E-9771-D5175106335A}" dt="2023-12-05T00:49:36.546" v="51"/>
          <ac:picMkLst>
            <pc:docMk/>
            <pc:sldMk cId="3114714820" sldId="3728"/>
            <ac:picMk id="7" creationId="{365849AB-0A9E-1306-1228-88093CF98BCE}"/>
          </ac:picMkLst>
        </pc:picChg>
      </pc:sldChg>
      <pc:sldChg chg="addSp delSp modSp mod">
        <pc:chgData name="Sarah Mathay-Zurbuchen" userId="a0966b8d-04bd-4860-bb4d-075ca6c0d280" providerId="ADAL" clId="{01261629-85BA-4F2E-9771-D5175106335A}" dt="2023-12-05T00:49:43.831" v="55"/>
        <pc:sldMkLst>
          <pc:docMk/>
          <pc:sldMk cId="721586212" sldId="3729"/>
        </pc:sldMkLst>
        <pc:picChg chg="add mod">
          <ac:chgData name="Sarah Mathay-Zurbuchen" userId="a0966b8d-04bd-4860-bb4d-075ca6c0d280" providerId="ADAL" clId="{01261629-85BA-4F2E-9771-D5175106335A}" dt="2023-12-05T00:49:43.831" v="55"/>
          <ac:picMkLst>
            <pc:docMk/>
            <pc:sldMk cId="721586212" sldId="3729"/>
            <ac:picMk id="3" creationId="{223F6699-3CF6-7BFA-9315-456A4F3AB1DB}"/>
          </ac:picMkLst>
        </pc:picChg>
        <pc:picChg chg="del">
          <ac:chgData name="Sarah Mathay-Zurbuchen" userId="a0966b8d-04bd-4860-bb4d-075ca6c0d280" providerId="ADAL" clId="{01261629-85BA-4F2E-9771-D5175106335A}" dt="2023-12-05T00:49:43.760" v="54" actId="478"/>
          <ac:picMkLst>
            <pc:docMk/>
            <pc:sldMk cId="721586212" sldId="3729"/>
            <ac:picMk id="4" creationId="{F41466F9-29E5-D955-7CA2-864846706248}"/>
          </ac:picMkLst>
        </pc:picChg>
      </pc:sldChg>
      <pc:sldChg chg="addSp delSp modSp mod">
        <pc:chgData name="Sarah Mathay-Zurbuchen" userId="a0966b8d-04bd-4860-bb4d-075ca6c0d280" providerId="ADAL" clId="{01261629-85BA-4F2E-9771-D5175106335A}" dt="2023-12-05T00:49:40.361" v="53"/>
        <pc:sldMkLst>
          <pc:docMk/>
          <pc:sldMk cId="2841597628" sldId="3730"/>
        </pc:sldMkLst>
        <pc:picChg chg="add mod">
          <ac:chgData name="Sarah Mathay-Zurbuchen" userId="a0966b8d-04bd-4860-bb4d-075ca6c0d280" providerId="ADAL" clId="{01261629-85BA-4F2E-9771-D5175106335A}" dt="2023-12-05T00:49:40.361" v="53"/>
          <ac:picMkLst>
            <pc:docMk/>
            <pc:sldMk cId="2841597628" sldId="3730"/>
            <ac:picMk id="2" creationId="{F46D59C4-3EEA-A638-7CBE-AC1F22FC6F5F}"/>
          </ac:picMkLst>
        </pc:picChg>
        <pc:picChg chg="del">
          <ac:chgData name="Sarah Mathay-Zurbuchen" userId="a0966b8d-04bd-4860-bb4d-075ca6c0d280" providerId="ADAL" clId="{01261629-85BA-4F2E-9771-D5175106335A}" dt="2023-12-05T00:49:40.259" v="52" actId="478"/>
          <ac:picMkLst>
            <pc:docMk/>
            <pc:sldMk cId="2841597628" sldId="3730"/>
            <ac:picMk id="4" creationId="{F41466F9-29E5-D955-7CA2-864846706248}"/>
          </ac:picMkLst>
        </pc:picChg>
      </pc:sldChg>
    </pc:docChg>
  </pc:docChgLst>
  <pc:docChgLst>
    <pc:chgData name="Runa Knudsen" userId="S::runa.knudsen@legacyplus.org::398060c4-af95-4297-9ec3-b6839669106c" providerId="AD" clId="Web-{CCA55697-4BB0-62CC-BCA8-D498094D5CC9}"/>
    <pc:docChg chg="modSld">
      <pc:chgData name="Runa Knudsen" userId="S::runa.knudsen@legacyplus.org::398060c4-af95-4297-9ec3-b6839669106c" providerId="AD" clId="Web-{CCA55697-4BB0-62CC-BCA8-D498094D5CC9}" dt="2023-12-08T21:30:02.094" v="6" actId="1076"/>
      <pc:docMkLst>
        <pc:docMk/>
      </pc:docMkLst>
      <pc:sldChg chg="addSp delSp modSp">
        <pc:chgData name="Runa Knudsen" userId="S::runa.knudsen@legacyplus.org::398060c4-af95-4297-9ec3-b6839669106c" providerId="AD" clId="Web-{CCA55697-4BB0-62CC-BCA8-D498094D5CC9}" dt="2023-12-08T21:30:02.094" v="6" actId="1076"/>
        <pc:sldMkLst>
          <pc:docMk/>
          <pc:sldMk cId="429900696" sldId="3636"/>
        </pc:sldMkLst>
        <pc:picChg chg="del">
          <ac:chgData name="Runa Knudsen" userId="S::runa.knudsen@legacyplus.org::398060c4-af95-4297-9ec3-b6839669106c" providerId="AD" clId="Web-{CCA55697-4BB0-62CC-BCA8-D498094D5CC9}" dt="2023-12-08T21:29:34.531" v="3"/>
          <ac:picMkLst>
            <pc:docMk/>
            <pc:sldMk cId="429900696" sldId="3636"/>
            <ac:picMk id="3" creationId="{A51C46CF-102C-FEE3-6E87-0927B11D1297}"/>
          </ac:picMkLst>
        </pc:picChg>
        <pc:picChg chg="add mod">
          <ac:chgData name="Runa Knudsen" userId="S::runa.knudsen@legacyplus.org::398060c4-af95-4297-9ec3-b6839669106c" providerId="AD" clId="Web-{CCA55697-4BB0-62CC-BCA8-D498094D5CC9}" dt="2023-12-08T21:30:02.094" v="6" actId="1076"/>
          <ac:picMkLst>
            <pc:docMk/>
            <pc:sldMk cId="429900696" sldId="3636"/>
            <ac:picMk id="4" creationId="{3824B43B-FDE7-822E-326D-5259E53BE97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1489F-AA1F-4C70-880D-6454313690E1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CC2CF-C037-433C-8E4A-4AE688923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70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8CD58-BF38-C746-84E8-EFA10D0894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99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8CD58-BF38-C746-84E8-EFA10D0894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16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Note: </a:t>
            </a:r>
            <a:r>
              <a:rPr lang="en-US" dirty="0"/>
              <a:t>Try to keep this activity fun and lighthearted! Practicing altruism should be enjoyable and make you want to practice it more and more!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15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8CD58-BF38-C746-84E8-EFA10D0894B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73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88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Teacher Note: </a:t>
            </a:r>
            <a:r>
              <a:rPr lang="en-US" dirty="0"/>
              <a:t>A printable version of this sheet can be found in the lesson package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43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66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08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Note: </a:t>
            </a:r>
            <a:r>
              <a:rPr lang="en-US" dirty="0"/>
              <a:t>A printable version of this sheet can be found in the lesson package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94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Teacher Note: </a:t>
            </a:r>
            <a:r>
              <a:rPr lang="en-US" dirty="0"/>
              <a:t>A printable version of this sheet can be found in the lesson package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57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37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8CD58-BF38-C746-84E8-EFA10D0894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76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72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85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31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FEA75-BE8C-338D-03E3-8A3BA2323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EA8A0B-860C-55FA-FACA-E7F97C4BA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77D00-19BB-F514-5C95-ECD652CB7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F6377-38BF-55F6-A62A-442F2B13E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63E31-80A4-3545-779B-A23DDC916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47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BD71-19B4-104C-C628-789DE8196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E21743-C94E-4F5D-16FD-0B0A7A3CF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1E355-F1D6-8FED-45C1-46CB3C57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C28F2-2452-44E9-99D3-6D18A8BE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77191-A0A1-CCEB-F683-5DA39FD2B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7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C54148-FDE1-BD33-DA10-711D2BB14F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8D3148-7ED8-E5ED-F679-5FE4E4C29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9E6BD-F883-17E5-1CFB-33380C6E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BF509-33D4-C315-B0F5-6B2AEC7DE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790A7-D1D3-56ED-2240-5C92223C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6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BCE45-861E-6824-9F93-CE437A475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D8379-0D15-5611-8307-C06003B02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7CAB5-6E2C-68DA-23CB-421248CB4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0CBF6-77F9-09AB-2DF8-8512E2C22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A8131-C89A-D45F-9797-35D402FCB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9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3A424-FEA8-585C-27FF-D48B67670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0B347-E983-FFD0-D5D7-D7D976FB8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5D06C-FC3C-6E2F-5DA8-727A47AA3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D15DE-C6A6-1C0C-E79B-E6BD9F8DD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B3571-2571-634B-1367-197CF12C4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3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644C0-8E7A-B125-790A-E0DD5950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29C5A-322E-8C39-8773-42073D5CA2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0C817-9473-B578-556E-89620253C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4D428E-7F00-BFD7-62E0-0927D2FC7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124FB-7632-67DB-DFA9-18B0BD26F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1F0C4-7E4F-326A-191A-6BD5419A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1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FC5F7-C39A-BD78-7AC4-1707274AD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49A52-115E-E5D8-2562-6D0E30AC7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8C399-574B-A6D2-C65E-E16ABDFC6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D07C40-9418-1CCB-D485-24CB02DBBF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2FC251-3D4F-1BB1-6545-D1D238E9BE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5B9147-EAAC-DB7E-9379-E58511741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BBB69E-C5B7-BC7E-77B2-1745B0292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0A784A-F098-CE0E-D6B7-49E89B9C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0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5EE80-C1AB-AEB2-F59A-E99EAC1AE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8C302-9CDE-01E7-0DFC-E0769A798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8E562A-826D-F2BB-AD30-93C03C8DF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C4A07-7C6A-416E-8D9B-93EED3DB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1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72C20-77A8-1BBB-A766-C5452BEA3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9CB20E-5A75-A7AF-B326-51BF24908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7E0D-2178-B604-D6D6-FDD5D2A9A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2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86CCE-131A-9263-631B-7B6C32DC2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F1B98-428B-6C95-4AC1-D06488E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435F3-E53F-59BB-4350-22F283761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E9A6A-A75B-F3E0-7542-2ABAE80B7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EE15B-5F77-A15D-3C9A-7FD7BB1A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88910-DC01-F7E9-E9B7-78B487A3D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3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1C69C-6D5D-9267-245A-765444795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25D37E-EDF7-3C7E-E8A7-59A4CE93D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C6432-F655-650C-8E44-61A53EDC4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37020-9498-07F0-0642-5B68414D6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89FE3-ED15-363A-449E-ADD250190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55BFD-F619-7FF6-D207-F53B8FA22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1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462BE2-10EE-7D69-48EA-90B3A0FE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08BD4-FCD2-4A14-73F0-248680B3D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65EF7-AA48-A55A-4102-1152AE15F6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C07B1-D1FE-DB46-D98C-DC89D4E8E0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6A93B-8A0C-7FA8-AF6C-1B065A5C4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6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4.png"/><Relationship Id="rId7" Type="http://schemas.openxmlformats.org/officeDocument/2006/relationships/image" Target="../media/image4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.png"/><Relationship Id="rId4" Type="http://schemas.openxmlformats.org/officeDocument/2006/relationships/image" Target="../media/image41.png"/><Relationship Id="rId9" Type="http://schemas.openxmlformats.org/officeDocument/2006/relationships/image" Target="../media/image46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Relationship Id="rId9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9516535-0F30-0952-830A-89DB9A875E2F}"/>
              </a:ext>
            </a:extLst>
          </p:cNvPr>
          <p:cNvSpPr/>
          <p:nvPr/>
        </p:nvSpPr>
        <p:spPr>
          <a:xfrm>
            <a:off x="0" y="6361471"/>
            <a:ext cx="12192000" cy="326408"/>
          </a:xfrm>
          <a:prstGeom prst="rect">
            <a:avLst/>
          </a:prstGeom>
          <a:solidFill>
            <a:srgbClr val="00F8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	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D2DDC3-16E1-7039-FE2C-F3DEE55BF780}"/>
              </a:ext>
            </a:extLst>
          </p:cNvPr>
          <p:cNvSpPr/>
          <p:nvPr/>
        </p:nvSpPr>
        <p:spPr>
          <a:xfrm>
            <a:off x="0" y="170120"/>
            <a:ext cx="12192000" cy="680486"/>
          </a:xfrm>
          <a:prstGeom prst="rect">
            <a:avLst/>
          </a:prstGeom>
          <a:solidFill>
            <a:srgbClr val="00F8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1q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70BD18-4417-E160-3A82-0032C9BC4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466" y="4141974"/>
            <a:ext cx="1577067" cy="18654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CF3F2A-7A15-4520-AA4E-A0E6E3DEF2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75" r="1299" b="66096"/>
          <a:stretch/>
        </p:blipFill>
        <p:spPr>
          <a:xfrm>
            <a:off x="3643133" y="264147"/>
            <a:ext cx="4845695" cy="5116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D8D8EBC-B1D4-3E0C-48AF-2E55C066A4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871" r="780" b="17102"/>
          <a:stretch/>
        </p:blipFill>
        <p:spPr>
          <a:xfrm>
            <a:off x="2249054" y="6361470"/>
            <a:ext cx="7633855" cy="3264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27348F-4025-6E8D-D0D5-B704EED4C08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F8A0"/>
              </a:clrFrom>
              <a:clrTo>
                <a:srgbClr val="00F8A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3133" y="3429000"/>
            <a:ext cx="4739294" cy="499584"/>
          </a:xfrm>
          <a:prstGeom prst="rect">
            <a:avLst/>
          </a:prstGeom>
        </p:spPr>
      </p:pic>
      <p:pic>
        <p:nvPicPr>
          <p:cNvPr id="2" name="Picture 1" descr="A black and white text&#10;&#10;Description automatically generated">
            <a:extLst>
              <a:ext uri="{FF2B5EF4-FFF2-40B4-BE49-F238E27FC236}">
                <a16:creationId xmlns:a16="http://schemas.microsoft.com/office/drawing/2014/main" id="{E3D96EF8-4F8C-88F8-8DAA-41DAEC8C5C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854" y="224783"/>
            <a:ext cx="884840" cy="590366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824B43B-FDE7-822E-326D-5259E53BE9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5985" y="989239"/>
            <a:ext cx="8591797" cy="231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00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88"/>
          <a:stretch/>
        </p:blipFill>
        <p:spPr>
          <a:xfrm>
            <a:off x="178005" y="592484"/>
            <a:ext cx="3778124" cy="722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Class Altruism Brainstorm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275A864B-975D-F870-B12A-7370CE6050A8}"/>
              </a:ext>
            </a:extLst>
          </p:cNvPr>
          <p:cNvSpPr txBox="1"/>
          <p:nvPr/>
        </p:nvSpPr>
        <p:spPr>
          <a:xfrm>
            <a:off x="-538561" y="887395"/>
            <a:ext cx="5302472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Rubik" pitchFamily="2" charset="-79"/>
                <a:cs typeface="Rubik" pitchFamily="2" charset="-79"/>
              </a:rPr>
              <a:t>Home:</a:t>
            </a:r>
          </a:p>
          <a:p>
            <a:pPr algn="ctr"/>
            <a:r>
              <a:rPr lang="en-US" sz="1600" dirty="0">
                <a:latin typeface="Rubik" pitchFamily="2" charset="-79"/>
                <a:cs typeface="Rubik" pitchFamily="2" charset="-79"/>
              </a:rPr>
              <a:t>How can you show altruism at home?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74A022-3A6D-CD29-AE2D-5AD55204C4C6}"/>
              </a:ext>
            </a:extLst>
          </p:cNvPr>
          <p:cNvSpPr/>
          <p:nvPr/>
        </p:nvSpPr>
        <p:spPr>
          <a:xfrm>
            <a:off x="177457" y="887395"/>
            <a:ext cx="3870436" cy="5663742"/>
          </a:xfrm>
          <a:prstGeom prst="rect">
            <a:avLst/>
          </a:prstGeom>
          <a:noFill/>
          <a:ln w="38100">
            <a:solidFill>
              <a:srgbClr val="F2C2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F4B33E90-E484-FE2A-E628-D354D1B68134}"/>
              </a:ext>
            </a:extLst>
          </p:cNvPr>
          <p:cNvSpPr txBox="1"/>
          <p:nvPr/>
        </p:nvSpPr>
        <p:spPr>
          <a:xfrm>
            <a:off x="3802773" y="887395"/>
            <a:ext cx="4586454" cy="95410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Rubik" pitchFamily="2" charset="-79"/>
                <a:cs typeface="Rubik" pitchFamily="2" charset="-79"/>
              </a:rPr>
              <a:t>Community:</a:t>
            </a:r>
          </a:p>
          <a:p>
            <a:pPr algn="ctr"/>
            <a:r>
              <a:rPr lang="en-US" sz="1600" dirty="0">
                <a:latin typeface="Rubik" pitchFamily="2" charset="-79"/>
                <a:cs typeface="Rubik" pitchFamily="2" charset="-79"/>
              </a:rPr>
              <a:t>How can you show altruism in your community?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15EA27-B2C3-0A45-4ECC-29C45734922E}"/>
              </a:ext>
            </a:extLst>
          </p:cNvPr>
          <p:cNvSpPr/>
          <p:nvPr/>
        </p:nvSpPr>
        <p:spPr>
          <a:xfrm>
            <a:off x="4160782" y="887395"/>
            <a:ext cx="3870436" cy="5663742"/>
          </a:xfrm>
          <a:prstGeom prst="rect">
            <a:avLst/>
          </a:prstGeom>
          <a:noFill/>
          <a:ln w="38100">
            <a:solidFill>
              <a:srgbClr val="97FFD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96010A1D-E779-5C7E-BB87-2CB9E53E046E}"/>
              </a:ext>
            </a:extLst>
          </p:cNvPr>
          <p:cNvSpPr txBox="1"/>
          <p:nvPr/>
        </p:nvSpPr>
        <p:spPr>
          <a:xfrm>
            <a:off x="7428089" y="887395"/>
            <a:ext cx="5302472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Rubik" pitchFamily="2" charset="-79"/>
                <a:cs typeface="Rubik" pitchFamily="2" charset="-79"/>
              </a:rPr>
              <a:t>School:</a:t>
            </a:r>
          </a:p>
          <a:p>
            <a:pPr algn="ctr"/>
            <a:r>
              <a:rPr lang="en-US" sz="1600" dirty="0">
                <a:latin typeface="Rubik" pitchFamily="2" charset="-79"/>
                <a:cs typeface="Rubik" pitchFamily="2" charset="-79"/>
              </a:rPr>
              <a:t>How can you show altruism at school?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5A6659-7CB2-CE9F-FA03-63CD720A2A6E}"/>
              </a:ext>
            </a:extLst>
          </p:cNvPr>
          <p:cNvSpPr/>
          <p:nvPr/>
        </p:nvSpPr>
        <p:spPr>
          <a:xfrm>
            <a:off x="8144107" y="887395"/>
            <a:ext cx="3870436" cy="5663742"/>
          </a:xfrm>
          <a:prstGeom prst="rect">
            <a:avLst/>
          </a:prstGeom>
          <a:noFill/>
          <a:ln w="38100">
            <a:solidFill>
              <a:srgbClr val="FF8F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black and white text&#10;&#10;Description automatically generated">
            <a:extLst>
              <a:ext uri="{FF2B5EF4-FFF2-40B4-BE49-F238E27FC236}">
                <a16:creationId xmlns:a16="http://schemas.microsoft.com/office/drawing/2014/main" id="{6A346431-672A-5F1A-7B97-9C87C899FF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855" y="73567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81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89D10DC-239D-C153-A91A-7F78F3787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380" y="1094165"/>
            <a:ext cx="7121236" cy="1036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CD7431-5097-A21D-51AB-919589A80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216" y="5262020"/>
            <a:ext cx="4387273" cy="723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BF1078-0722-6029-110C-74A602CE1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2582" y="5592837"/>
            <a:ext cx="7546835" cy="860567"/>
          </a:xfrm>
          <a:prstGeom prst="rect">
            <a:avLst/>
          </a:prstGeom>
        </p:spPr>
      </p:pic>
      <p:pic>
        <p:nvPicPr>
          <p:cNvPr id="7" name="Picture 6" descr="A cartoon hand with two fingers&#10;&#10;Description automatically generated">
            <a:extLst>
              <a:ext uri="{FF2B5EF4-FFF2-40B4-BE49-F238E27FC236}">
                <a16:creationId xmlns:a16="http://schemas.microsoft.com/office/drawing/2014/main" id="{EE39B9BA-7082-70A1-8A5D-10C548D518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155" y="1376562"/>
            <a:ext cx="4387273" cy="43872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3937F4-7A48-0EF5-273C-0FC9139F5D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9561" y="404596"/>
            <a:ext cx="3258596" cy="623774"/>
          </a:xfrm>
          <a:prstGeom prst="rect">
            <a:avLst/>
          </a:prstGeom>
        </p:spPr>
      </p:pic>
      <p:pic>
        <p:nvPicPr>
          <p:cNvPr id="2" name="Picture 1" descr="A black and white text&#10;&#10;Description automatically generated">
            <a:extLst>
              <a:ext uri="{FF2B5EF4-FFF2-40B4-BE49-F238E27FC236}">
                <a16:creationId xmlns:a16="http://schemas.microsoft.com/office/drawing/2014/main" id="{8C07F43D-BFA7-16C9-C244-D9754A10D9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855" y="73567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25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1708BFD-0F0C-EDA6-B43C-C7BADCF8180F}"/>
              </a:ext>
            </a:extLst>
          </p:cNvPr>
          <p:cNvSpPr txBox="1"/>
          <p:nvPr/>
        </p:nvSpPr>
        <p:spPr>
          <a:xfrm rot="2280000">
            <a:off x="8775305" y="1017433"/>
            <a:ext cx="37100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hamberi Super Display"/>
                <a:cs typeface="Calibri"/>
              </a:rPr>
              <a:t>Balloon Breathing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Chamberi Super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5E67F-FAB8-AF61-1B47-76888F3BF6E2}"/>
              </a:ext>
            </a:extLst>
          </p:cNvPr>
          <p:cNvSpPr txBox="1"/>
          <p:nvPr/>
        </p:nvSpPr>
        <p:spPr>
          <a:xfrm>
            <a:off x="1636709" y="73567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  <a:latin typeface="Rubik" pitchFamily="2" charset="-79"/>
                <a:cs typeface="Rubik" pitchFamily="2" charset="-79"/>
              </a:rPr>
              <a:t>First,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find a comfortable seat.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C7250-ED2A-7459-4B5A-406BAD761233}"/>
              </a:ext>
            </a:extLst>
          </p:cNvPr>
          <p:cNvSpPr txBox="1"/>
          <p:nvPr/>
        </p:nvSpPr>
        <p:spPr>
          <a:xfrm>
            <a:off x="2864517" y="1219782"/>
            <a:ext cx="703831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5A002"/>
                </a:solidFill>
                <a:latin typeface="Rubik" pitchFamily="2" charset="-79"/>
                <a:cs typeface="Rubik" pitchFamily="2" charset="-79"/>
              </a:rPr>
              <a:t>Then,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close your eyes or pick a spot on the floor to focus 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F2977-4595-9C50-E33A-F0A978FAE723}"/>
              </a:ext>
            </a:extLst>
          </p:cNvPr>
          <p:cNvSpPr txBox="1"/>
          <p:nvPr/>
        </p:nvSpPr>
        <p:spPr>
          <a:xfrm>
            <a:off x="2433724" y="2944555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B0AA"/>
                </a:solidFill>
                <a:latin typeface="Rubik" pitchFamily="2" charset="-79"/>
                <a:cs typeface="Rubik" pitchFamily="2" charset="-79"/>
              </a:rPr>
              <a:t>Next,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notice what you hear around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B764F-5932-DF79-1736-C6973F37897C}"/>
              </a:ext>
            </a:extLst>
          </p:cNvPr>
          <p:cNvSpPr txBox="1"/>
          <p:nvPr/>
        </p:nvSpPr>
        <p:spPr>
          <a:xfrm>
            <a:off x="4606" y="4124083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A86ED4"/>
                </a:solidFill>
                <a:latin typeface="Rubik" pitchFamily="2" charset="-79"/>
                <a:cs typeface="Rubik" pitchFamily="2" charset="-79"/>
              </a:rPr>
              <a:t>After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you settle into your comfy spot, focus on breathing in through your nose, out through your mouth.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6FF01-44A9-5EEF-CEDE-D93A7D223D53}"/>
              </a:ext>
            </a:extLst>
          </p:cNvPr>
          <p:cNvSpPr txBox="1"/>
          <p:nvPr/>
        </p:nvSpPr>
        <p:spPr>
          <a:xfrm>
            <a:off x="-9214" y="5767185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Rubik" pitchFamily="2" charset="-79"/>
                <a:cs typeface="Rubik" pitchFamily="2" charset="-79"/>
              </a:rPr>
              <a:t>Finally,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imagine your belly is a balloon. Fill up nice and        				  round before you exhale. Do this for 2 minutes.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2B4F69-1DF0-9BBD-5DFF-D3B1BEAED030}"/>
              </a:ext>
            </a:extLst>
          </p:cNvPr>
          <p:cNvCxnSpPr/>
          <p:nvPr/>
        </p:nvCxnSpPr>
        <p:spPr>
          <a:xfrm>
            <a:off x="5613115" y="904126"/>
            <a:ext cx="77056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D52C40-E6C0-B82A-B260-D7E79FF16158}"/>
              </a:ext>
            </a:extLst>
          </p:cNvPr>
          <p:cNvCxnSpPr/>
          <p:nvPr/>
        </p:nvCxnSpPr>
        <p:spPr>
          <a:xfrm>
            <a:off x="5665567" y="2640886"/>
            <a:ext cx="77056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7012BD-9F09-E34A-D0B4-33132CFA96CD}"/>
              </a:ext>
            </a:extLst>
          </p:cNvPr>
          <p:cNvCxnSpPr/>
          <p:nvPr/>
        </p:nvCxnSpPr>
        <p:spPr>
          <a:xfrm>
            <a:off x="5665567" y="3802827"/>
            <a:ext cx="770561" cy="0"/>
          </a:xfrm>
          <a:prstGeom prst="line">
            <a:avLst/>
          </a:prstGeom>
          <a:ln w="28575">
            <a:solidFill>
              <a:srgbClr val="00C7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D5149C-F569-6CBF-09CC-F3D96891011F}"/>
              </a:ext>
            </a:extLst>
          </p:cNvPr>
          <p:cNvCxnSpPr/>
          <p:nvPr/>
        </p:nvCxnSpPr>
        <p:spPr>
          <a:xfrm>
            <a:off x="5719933" y="5527497"/>
            <a:ext cx="770561" cy="0"/>
          </a:xfrm>
          <a:prstGeom prst="line">
            <a:avLst/>
          </a:prstGeom>
          <a:ln w="28575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C2312DA-FFA1-8258-454C-741711BB7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637" y="240727"/>
            <a:ext cx="1425845" cy="3121444"/>
          </a:xfrm>
          <a:prstGeom prst="rect">
            <a:avLst/>
          </a:prstGeom>
        </p:spPr>
      </p:pic>
      <p:pic>
        <p:nvPicPr>
          <p:cNvPr id="7" name="Picture 6" descr="A black and white text&#10;&#10;Description automatically generated">
            <a:extLst>
              <a:ext uri="{FF2B5EF4-FFF2-40B4-BE49-F238E27FC236}">
                <a16:creationId xmlns:a16="http://schemas.microsoft.com/office/drawing/2014/main" id="{4F36F3BE-A24E-9F5F-3743-F05801107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855" y="73567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10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ACDFA5FB-8A22-75FD-DB23-580D3A02F0DA}"/>
              </a:ext>
            </a:extLst>
          </p:cNvPr>
          <p:cNvSpPr txBox="1"/>
          <p:nvPr/>
        </p:nvSpPr>
        <p:spPr>
          <a:xfrm>
            <a:off x="245772" y="954582"/>
            <a:ext cx="530247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Rubik" pitchFamily="2" charset="-79"/>
                <a:cs typeface="Rubik" pitchFamily="2" charset="-79"/>
              </a:rPr>
              <a:t>Brainstorm:</a:t>
            </a:r>
          </a:p>
          <a:p>
            <a:pPr algn="ctr"/>
            <a:r>
              <a:rPr lang="en-US" sz="1600" dirty="0">
                <a:cs typeface="Rubik"/>
              </a:rPr>
              <a:t>Who in our school/community could use help/kindness?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F22AD9-057F-FECB-A86E-37E623834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" y="715210"/>
            <a:ext cx="3722368" cy="342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23EF25-A3B0-9BFB-BCD1-5073BC623CF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cs typeface="Rubik"/>
              </a:rPr>
              <a:t>Opportunities to Help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C5C2AE-0523-3CE9-E684-4836A698F222}"/>
              </a:ext>
            </a:extLst>
          </p:cNvPr>
          <p:cNvSpPr/>
          <p:nvPr/>
        </p:nvSpPr>
        <p:spPr>
          <a:xfrm>
            <a:off x="245772" y="954582"/>
            <a:ext cx="5302472" cy="5663742"/>
          </a:xfrm>
          <a:prstGeom prst="rect">
            <a:avLst/>
          </a:prstGeom>
          <a:noFill/>
          <a:ln w="38100">
            <a:solidFill>
              <a:srgbClr val="F2C2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Merger with solid fill">
            <a:extLst>
              <a:ext uri="{FF2B5EF4-FFF2-40B4-BE49-F238E27FC236}">
                <a16:creationId xmlns:a16="http://schemas.microsoft.com/office/drawing/2014/main" id="{D3CCB190-2419-DE66-1159-484158BB11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48244" y="2496014"/>
            <a:ext cx="1865971" cy="186597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7AEDDB4-57B1-DBC0-3E3E-8C51E79F3CF7}"/>
              </a:ext>
            </a:extLst>
          </p:cNvPr>
          <p:cNvSpPr/>
          <p:nvPr/>
        </p:nvSpPr>
        <p:spPr>
          <a:xfrm>
            <a:off x="7326630" y="2160271"/>
            <a:ext cx="4080510" cy="257175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5316641-EDE2-AD1E-94D1-C997FD50D676}"/>
              </a:ext>
            </a:extLst>
          </p:cNvPr>
          <p:cNvSpPr/>
          <p:nvPr/>
        </p:nvSpPr>
        <p:spPr>
          <a:xfrm>
            <a:off x="7414215" y="2251710"/>
            <a:ext cx="3903822" cy="23774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C6B238-E987-A736-5271-39BE20E3F943}"/>
              </a:ext>
            </a:extLst>
          </p:cNvPr>
          <p:cNvSpPr txBox="1"/>
          <p:nvPr/>
        </p:nvSpPr>
        <p:spPr>
          <a:xfrm>
            <a:off x="6726940" y="2393143"/>
            <a:ext cx="530247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Rubik" pitchFamily="2" charset="-79"/>
                <a:cs typeface="Rubik" pitchFamily="2" charset="-79"/>
              </a:rPr>
              <a:t>Class Choice:</a:t>
            </a:r>
            <a:endParaRPr lang="en-US" sz="1600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253F70-C845-6240-76B9-9BA3D2933DDA}"/>
              </a:ext>
            </a:extLst>
          </p:cNvPr>
          <p:cNvSpPr txBox="1"/>
          <p:nvPr/>
        </p:nvSpPr>
        <p:spPr>
          <a:xfrm>
            <a:off x="282665" y="1582464"/>
            <a:ext cx="530247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ea typeface="Calibri"/>
                <a:cs typeface="Rubik"/>
              </a:rPr>
              <a:t>Examples: new students feeling welcome, people experiencing food insecurity needing food donations</a:t>
            </a:r>
            <a:endParaRPr lang="en-US" sz="1400" i="1" dirty="0">
              <a:cs typeface="Rubik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699E37-249C-529F-7D8B-F04E7748A43D}"/>
              </a:ext>
            </a:extLst>
          </p:cNvPr>
          <p:cNvSpPr txBox="1"/>
          <p:nvPr/>
        </p:nvSpPr>
        <p:spPr>
          <a:xfrm>
            <a:off x="8196894" y="2700919"/>
            <a:ext cx="265382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ea typeface="Calibri"/>
                <a:cs typeface="Rubik"/>
              </a:rPr>
              <a:t>Who do we want to help first?</a:t>
            </a:r>
            <a:endParaRPr lang="en-US" sz="1400" i="1" dirty="0">
              <a:cs typeface="Rubik"/>
            </a:endParaRPr>
          </a:p>
        </p:txBody>
      </p:sp>
      <p:pic>
        <p:nvPicPr>
          <p:cNvPr id="2" name="Picture 1" descr="A black and white text&#10;&#10;Description automatically generated">
            <a:extLst>
              <a:ext uri="{FF2B5EF4-FFF2-40B4-BE49-F238E27FC236}">
                <a16:creationId xmlns:a16="http://schemas.microsoft.com/office/drawing/2014/main" id="{C3FD5836-4D0D-A2E6-F935-39EEB602F1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855" y="73567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46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519FADC-A2FC-08A6-E7CE-795394E6E907}"/>
              </a:ext>
            </a:extLst>
          </p:cNvPr>
          <p:cNvSpPr/>
          <p:nvPr/>
        </p:nvSpPr>
        <p:spPr>
          <a:xfrm>
            <a:off x="202684" y="1470486"/>
            <a:ext cx="11667683" cy="3168891"/>
          </a:xfrm>
          <a:prstGeom prst="rect">
            <a:avLst/>
          </a:prstGeom>
          <a:solidFill>
            <a:srgbClr val="F5CF6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E1936C-DE4B-35AE-B744-F49F371020CE}"/>
              </a:ext>
            </a:extLst>
          </p:cNvPr>
          <p:cNvSpPr txBox="1"/>
          <p:nvPr/>
        </p:nvSpPr>
        <p:spPr>
          <a:xfrm>
            <a:off x="46463" y="152544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Partner Action Plan</a:t>
            </a:r>
          </a:p>
        </p:txBody>
      </p:sp>
      <p:sp>
        <p:nvSpPr>
          <p:cNvPr id="5" name="AutoShape 3" descr="Popcorn outline">
            <a:extLst>
              <a:ext uri="{FF2B5EF4-FFF2-40B4-BE49-F238E27FC236}">
                <a16:creationId xmlns:a16="http://schemas.microsoft.com/office/drawing/2014/main" id="{D94CE33F-AE3B-03C5-3C8B-8320284B9B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42438" y="11656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Popcorn outline">
            <a:extLst>
              <a:ext uri="{FF2B5EF4-FFF2-40B4-BE49-F238E27FC236}">
                <a16:creationId xmlns:a16="http://schemas.microsoft.com/office/drawing/2014/main" id="{CECEE62F-D7DD-DB41-044F-20FF161F0E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26E1A8-6E0F-4B78-C08F-DBB96351D2B4}"/>
              </a:ext>
            </a:extLst>
          </p:cNvPr>
          <p:cNvSpPr txBox="1"/>
          <p:nvPr/>
        </p:nvSpPr>
        <p:spPr>
          <a:xfrm>
            <a:off x="282041" y="2349193"/>
            <a:ext cx="11323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Rubik" pitchFamily="2" charset="-79"/>
                <a:cs typeface="Rubik" pitchFamily="2" charset="-79"/>
              </a:rPr>
              <a:t>How can we act with altruism towards the person/people we chose?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40F23A-7926-5616-FBB8-3EC65398881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2995" y="3513221"/>
            <a:ext cx="3175380" cy="3260761"/>
          </a:xfrm>
          <a:prstGeom prst="rect">
            <a:avLst/>
          </a:prstGeom>
        </p:spPr>
      </p:pic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B333739-1476-7B00-A330-82A9F71BC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2998901" y="1528136"/>
            <a:ext cx="779612" cy="7796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CAF6E4-0F83-FFFD-01BE-9DDC0B808396}"/>
              </a:ext>
            </a:extLst>
          </p:cNvPr>
          <p:cNvSpPr txBox="1"/>
          <p:nvPr/>
        </p:nvSpPr>
        <p:spPr>
          <a:xfrm>
            <a:off x="2902468" y="1585868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34C38AA-312F-0A77-F562-4871DA56C845}"/>
              </a:ext>
            </a:extLst>
          </p:cNvPr>
          <p:cNvCxnSpPr/>
          <p:nvPr/>
        </p:nvCxnSpPr>
        <p:spPr>
          <a:xfrm>
            <a:off x="5626811" y="2337228"/>
            <a:ext cx="2938409" cy="0"/>
          </a:xfrm>
          <a:prstGeom prst="straightConnector1">
            <a:avLst/>
          </a:prstGeom>
          <a:ln w="38100">
            <a:solidFill>
              <a:srgbClr val="C5FF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 descr="Chat bubble with solid fill">
            <a:extLst>
              <a:ext uri="{FF2B5EF4-FFF2-40B4-BE49-F238E27FC236}">
                <a16:creationId xmlns:a16="http://schemas.microsoft.com/office/drawing/2014/main" id="{D33AFAA5-DC61-0BBB-A35A-CEA41DD5B9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8650433" y="1571904"/>
            <a:ext cx="728475" cy="7284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A6E56C2-44E0-252F-8575-80B2A6CEA5AD}"/>
              </a:ext>
            </a:extLst>
          </p:cNvPr>
          <p:cNvSpPr txBox="1"/>
          <p:nvPr/>
        </p:nvSpPr>
        <p:spPr>
          <a:xfrm>
            <a:off x="103625" y="6317492"/>
            <a:ext cx="530247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ea typeface="Calibri"/>
                <a:cs typeface="Rubik"/>
              </a:rPr>
              <a:t>Examples: make new student welcome kits, collect food for a food bank</a:t>
            </a:r>
            <a:endParaRPr lang="en-US" sz="1400" i="1" dirty="0">
              <a:cs typeface="Rubik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CA572F2-800B-FE3F-EDB6-20B0C35E30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58" y="715210"/>
            <a:ext cx="3722368" cy="34274"/>
          </a:xfrm>
          <a:prstGeom prst="rect">
            <a:avLst/>
          </a:prstGeom>
        </p:spPr>
      </p:pic>
      <p:pic>
        <p:nvPicPr>
          <p:cNvPr id="2" name="Picture 1" descr="A black and white text&#10;&#10;Description automatically generated">
            <a:extLst>
              <a:ext uri="{FF2B5EF4-FFF2-40B4-BE49-F238E27FC236}">
                <a16:creationId xmlns:a16="http://schemas.microsoft.com/office/drawing/2014/main" id="{93C42950-C907-E29A-B3C3-B5833F9122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855" y="73567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42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ACDFA5FB-8A22-75FD-DB23-580D3A02F0DA}"/>
              </a:ext>
            </a:extLst>
          </p:cNvPr>
          <p:cNvSpPr txBox="1"/>
          <p:nvPr/>
        </p:nvSpPr>
        <p:spPr>
          <a:xfrm>
            <a:off x="245772" y="954582"/>
            <a:ext cx="530247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Rubik" pitchFamily="2" charset="-79"/>
                <a:cs typeface="Rubik" pitchFamily="2" charset="-79"/>
              </a:rPr>
              <a:t>Brainstorm:</a:t>
            </a:r>
          </a:p>
          <a:p>
            <a:pPr algn="ctr"/>
            <a:r>
              <a:rPr lang="en-US" sz="1600" dirty="0">
                <a:cs typeface="Rubik"/>
              </a:rPr>
              <a:t>How can we act with altruism towards the person/people we chose?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23EF25-A3B0-9BFB-BCD1-5073BC623CFE}"/>
              </a:ext>
            </a:extLst>
          </p:cNvPr>
          <p:cNvSpPr txBox="1"/>
          <p:nvPr/>
        </p:nvSpPr>
        <p:spPr>
          <a:xfrm>
            <a:off x="195146" y="152544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cs typeface="Rubik"/>
              </a:rPr>
              <a:t>Class Action Plan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C5C2AE-0523-3CE9-E684-4836A698F222}"/>
              </a:ext>
            </a:extLst>
          </p:cNvPr>
          <p:cNvSpPr/>
          <p:nvPr/>
        </p:nvSpPr>
        <p:spPr>
          <a:xfrm>
            <a:off x="245772" y="954582"/>
            <a:ext cx="5302472" cy="5663742"/>
          </a:xfrm>
          <a:prstGeom prst="rect">
            <a:avLst/>
          </a:prstGeom>
          <a:noFill/>
          <a:ln w="38100">
            <a:solidFill>
              <a:srgbClr val="FF8F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Merger with solid fill">
            <a:extLst>
              <a:ext uri="{FF2B5EF4-FFF2-40B4-BE49-F238E27FC236}">
                <a16:creationId xmlns:a16="http://schemas.microsoft.com/office/drawing/2014/main" id="{D3CCB190-2419-DE66-1159-484158BB11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48244" y="2496014"/>
            <a:ext cx="1865971" cy="186597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7AEDDB4-57B1-DBC0-3E3E-8C51E79F3CF7}"/>
              </a:ext>
            </a:extLst>
          </p:cNvPr>
          <p:cNvSpPr/>
          <p:nvPr/>
        </p:nvSpPr>
        <p:spPr>
          <a:xfrm>
            <a:off x="7326630" y="2160271"/>
            <a:ext cx="4080510" cy="257175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5316641-EDE2-AD1E-94D1-C997FD50D676}"/>
              </a:ext>
            </a:extLst>
          </p:cNvPr>
          <p:cNvSpPr/>
          <p:nvPr/>
        </p:nvSpPr>
        <p:spPr>
          <a:xfrm>
            <a:off x="7414215" y="2251710"/>
            <a:ext cx="3903822" cy="23774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C6B238-E987-A736-5271-39BE20E3F943}"/>
              </a:ext>
            </a:extLst>
          </p:cNvPr>
          <p:cNvSpPr txBox="1"/>
          <p:nvPr/>
        </p:nvSpPr>
        <p:spPr>
          <a:xfrm>
            <a:off x="6726940" y="2393143"/>
            <a:ext cx="530247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Rubik" pitchFamily="2" charset="-79"/>
                <a:cs typeface="Rubik" pitchFamily="2" charset="-79"/>
              </a:rPr>
              <a:t>Class Choice:</a:t>
            </a:r>
            <a:endParaRPr lang="en-US" sz="1600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699E37-249C-529F-7D8B-F04E7748A43D}"/>
              </a:ext>
            </a:extLst>
          </p:cNvPr>
          <p:cNvSpPr txBox="1"/>
          <p:nvPr/>
        </p:nvSpPr>
        <p:spPr>
          <a:xfrm>
            <a:off x="8013905" y="2700919"/>
            <a:ext cx="283681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ea typeface="Calibri"/>
                <a:cs typeface="Rubik"/>
              </a:rPr>
              <a:t>How do we want to show altruism?</a:t>
            </a:r>
            <a:endParaRPr lang="en-US" sz="1400" i="1" dirty="0">
              <a:cs typeface="Rubik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8A4A2F-F7AD-B0C4-A5B6-97191B57A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58" y="715210"/>
            <a:ext cx="3722368" cy="34274"/>
          </a:xfrm>
          <a:prstGeom prst="rect">
            <a:avLst/>
          </a:prstGeom>
        </p:spPr>
      </p:pic>
      <p:pic>
        <p:nvPicPr>
          <p:cNvPr id="2" name="Picture 1" descr="A black and white text&#10;&#10;Description automatically generated">
            <a:extLst>
              <a:ext uri="{FF2B5EF4-FFF2-40B4-BE49-F238E27FC236}">
                <a16:creationId xmlns:a16="http://schemas.microsoft.com/office/drawing/2014/main" id="{62188896-F9F0-AA9D-328E-3276022563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855" y="73567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9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89D10DC-239D-C153-A91A-7F78F3787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380" y="1094165"/>
            <a:ext cx="7121236" cy="1036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CD7431-5097-A21D-51AB-919589A80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361" y="5435180"/>
            <a:ext cx="4387273" cy="723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2ED87D-4609-F7C4-3CAA-5174BEDE5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926" y="5678234"/>
            <a:ext cx="8289634" cy="8912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8E5240-8F75-AA05-1BF3-9C0BA82C461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6867" y="1270129"/>
            <a:ext cx="5500972" cy="41110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A2157C-655F-2C85-4170-C419E0E203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4606" y="360140"/>
            <a:ext cx="3482782" cy="661677"/>
          </a:xfrm>
          <a:prstGeom prst="rect">
            <a:avLst/>
          </a:prstGeom>
        </p:spPr>
      </p:pic>
      <p:pic>
        <p:nvPicPr>
          <p:cNvPr id="2" name="Picture 1" descr="A black and white text&#10;&#10;Description automatically generated">
            <a:extLst>
              <a:ext uri="{FF2B5EF4-FFF2-40B4-BE49-F238E27FC236}">
                <a16:creationId xmlns:a16="http://schemas.microsoft.com/office/drawing/2014/main" id="{D8E6835E-7E3A-587A-713F-CF5515EBBE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855" y="73567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19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1708BFD-0F0C-EDA6-B43C-C7BADCF8180F}"/>
              </a:ext>
            </a:extLst>
          </p:cNvPr>
          <p:cNvSpPr txBox="1"/>
          <p:nvPr/>
        </p:nvSpPr>
        <p:spPr>
          <a:xfrm rot="2280000">
            <a:off x="8775305" y="1017433"/>
            <a:ext cx="37100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hamberi Super Display"/>
                <a:cs typeface="Calibri"/>
              </a:rPr>
              <a:t>Balloon Breathing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Chamberi Super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5E67F-FAB8-AF61-1B47-76888F3BF6E2}"/>
              </a:ext>
            </a:extLst>
          </p:cNvPr>
          <p:cNvSpPr txBox="1"/>
          <p:nvPr/>
        </p:nvSpPr>
        <p:spPr>
          <a:xfrm>
            <a:off x="1636709" y="73567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  <a:latin typeface="Rubik" pitchFamily="2" charset="-79"/>
                <a:cs typeface="Rubik" pitchFamily="2" charset="-79"/>
              </a:rPr>
              <a:t>First,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find a comfortable seat.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C7250-ED2A-7459-4B5A-406BAD761233}"/>
              </a:ext>
            </a:extLst>
          </p:cNvPr>
          <p:cNvSpPr txBox="1"/>
          <p:nvPr/>
        </p:nvSpPr>
        <p:spPr>
          <a:xfrm>
            <a:off x="2864517" y="1219782"/>
            <a:ext cx="703831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5A002"/>
                </a:solidFill>
                <a:latin typeface="Rubik" pitchFamily="2" charset="-79"/>
                <a:cs typeface="Rubik" pitchFamily="2" charset="-79"/>
              </a:rPr>
              <a:t>Then,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close your eyes or pick a spot on the floor to focus 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F2977-4595-9C50-E33A-F0A978FAE723}"/>
              </a:ext>
            </a:extLst>
          </p:cNvPr>
          <p:cNvSpPr txBox="1"/>
          <p:nvPr/>
        </p:nvSpPr>
        <p:spPr>
          <a:xfrm>
            <a:off x="2433724" y="2944555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B0AA"/>
                </a:solidFill>
                <a:latin typeface="Rubik" pitchFamily="2" charset="-79"/>
                <a:cs typeface="Rubik" pitchFamily="2" charset="-79"/>
              </a:rPr>
              <a:t>Next,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notice what you hear around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B764F-5932-DF79-1736-C6973F37897C}"/>
              </a:ext>
            </a:extLst>
          </p:cNvPr>
          <p:cNvSpPr txBox="1"/>
          <p:nvPr/>
        </p:nvSpPr>
        <p:spPr>
          <a:xfrm>
            <a:off x="4606" y="4124083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A86ED4"/>
                </a:solidFill>
                <a:latin typeface="Rubik" pitchFamily="2" charset="-79"/>
                <a:cs typeface="Rubik" pitchFamily="2" charset="-79"/>
              </a:rPr>
              <a:t>After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you settle into your comfy spot, focus on breathing in through your nose, out through your mouth.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6FF01-44A9-5EEF-CEDE-D93A7D223D53}"/>
              </a:ext>
            </a:extLst>
          </p:cNvPr>
          <p:cNvSpPr txBox="1"/>
          <p:nvPr/>
        </p:nvSpPr>
        <p:spPr>
          <a:xfrm>
            <a:off x="-9214" y="5767185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Rubik" pitchFamily="2" charset="-79"/>
                <a:cs typeface="Rubik" pitchFamily="2" charset="-79"/>
              </a:rPr>
              <a:t>Finally,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imagine your belly is a balloon. Fill up nice and        				  round before you exhale. Do this for 2 minutes.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2B4F69-1DF0-9BBD-5DFF-D3B1BEAED030}"/>
              </a:ext>
            </a:extLst>
          </p:cNvPr>
          <p:cNvCxnSpPr/>
          <p:nvPr/>
        </p:nvCxnSpPr>
        <p:spPr>
          <a:xfrm>
            <a:off x="5613115" y="904126"/>
            <a:ext cx="77056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D52C40-E6C0-B82A-B260-D7E79FF16158}"/>
              </a:ext>
            </a:extLst>
          </p:cNvPr>
          <p:cNvCxnSpPr/>
          <p:nvPr/>
        </p:nvCxnSpPr>
        <p:spPr>
          <a:xfrm>
            <a:off x="5665567" y="2640886"/>
            <a:ext cx="77056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7012BD-9F09-E34A-D0B4-33132CFA96CD}"/>
              </a:ext>
            </a:extLst>
          </p:cNvPr>
          <p:cNvCxnSpPr/>
          <p:nvPr/>
        </p:nvCxnSpPr>
        <p:spPr>
          <a:xfrm>
            <a:off x="5665567" y="3802827"/>
            <a:ext cx="770561" cy="0"/>
          </a:xfrm>
          <a:prstGeom prst="line">
            <a:avLst/>
          </a:prstGeom>
          <a:ln w="28575">
            <a:solidFill>
              <a:srgbClr val="00C7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D5149C-F569-6CBF-09CC-F3D96891011F}"/>
              </a:ext>
            </a:extLst>
          </p:cNvPr>
          <p:cNvCxnSpPr/>
          <p:nvPr/>
        </p:nvCxnSpPr>
        <p:spPr>
          <a:xfrm>
            <a:off x="5719933" y="5527497"/>
            <a:ext cx="770561" cy="0"/>
          </a:xfrm>
          <a:prstGeom prst="line">
            <a:avLst/>
          </a:prstGeom>
          <a:ln w="28575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C2312DA-FFA1-8258-454C-741711BB7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637" y="240727"/>
            <a:ext cx="1425845" cy="3121444"/>
          </a:xfrm>
          <a:prstGeom prst="rect">
            <a:avLst/>
          </a:prstGeom>
        </p:spPr>
      </p:pic>
      <p:pic>
        <p:nvPicPr>
          <p:cNvPr id="7" name="Picture 6" descr="A black and white text&#10;&#10;Description automatically generated">
            <a:extLst>
              <a:ext uri="{FF2B5EF4-FFF2-40B4-BE49-F238E27FC236}">
                <a16:creationId xmlns:a16="http://schemas.microsoft.com/office/drawing/2014/main" id="{B9F2D8E7-417D-1288-9F38-346996EB5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855" y="73567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30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0CC116C5-105C-658C-5398-BC220A263711}"/>
              </a:ext>
            </a:extLst>
          </p:cNvPr>
          <p:cNvSpPr/>
          <p:nvPr/>
        </p:nvSpPr>
        <p:spPr>
          <a:xfrm>
            <a:off x="2731770" y="1714500"/>
            <a:ext cx="5943599" cy="3268980"/>
          </a:xfrm>
          <a:prstGeom prst="flowChartConnector">
            <a:avLst/>
          </a:prstGeom>
          <a:solidFill>
            <a:srgbClr val="97FFDA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694ED0-B16B-384C-E1EB-BEFDD004A3E9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Take Action!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10764D-0D7B-428C-33D9-11C8597063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30581" y="2714877"/>
            <a:ext cx="4129253" cy="41802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B8EED3-F514-8365-A748-F84C9AA241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44F285F5-EE16-7A48-5E34-9733AF5980E5}"/>
              </a:ext>
            </a:extLst>
          </p:cNvPr>
          <p:cNvSpPr txBox="1"/>
          <p:nvPr/>
        </p:nvSpPr>
        <p:spPr>
          <a:xfrm>
            <a:off x="3345931" y="2677706"/>
            <a:ext cx="4521457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Rubik" pitchFamily="2" charset="-79"/>
                <a:cs typeface="Rubik"/>
              </a:rPr>
              <a:t>Let's put our altruism plan into action!</a:t>
            </a:r>
          </a:p>
        </p:txBody>
      </p:sp>
      <p:pic>
        <p:nvPicPr>
          <p:cNvPr id="3" name="Picture 2" descr="A black and white text&#10;&#10;Description automatically generated">
            <a:extLst>
              <a:ext uri="{FF2B5EF4-FFF2-40B4-BE49-F238E27FC236}">
                <a16:creationId xmlns:a16="http://schemas.microsoft.com/office/drawing/2014/main" id="{D47FE581-E0B4-EB57-7930-FC2D4662A6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855" y="73567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33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AAA7346-55D0-A32B-B5B4-45DAEFE8D6A7}"/>
              </a:ext>
            </a:extLst>
          </p:cNvPr>
          <p:cNvSpPr/>
          <p:nvPr/>
        </p:nvSpPr>
        <p:spPr>
          <a:xfrm>
            <a:off x="631186" y="3772617"/>
            <a:ext cx="10813277" cy="2883858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BA8275-DCCA-A741-5802-541332582B0E}"/>
              </a:ext>
            </a:extLst>
          </p:cNvPr>
          <p:cNvSpPr txBox="1"/>
          <p:nvPr/>
        </p:nvSpPr>
        <p:spPr>
          <a:xfrm>
            <a:off x="2853915" y="3793419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EFB0F00F-7274-11C1-7701-2436B2F0F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1771">
            <a:off x="3286883" y="3819292"/>
            <a:ext cx="530452" cy="530452"/>
          </a:xfrm>
          <a:prstGeom prst="rect">
            <a:avLst/>
          </a:prstGeom>
        </p:spPr>
      </p:pic>
      <p:pic>
        <p:nvPicPr>
          <p:cNvPr id="15" name="Graphic 14" descr="Chat bubble with solid fill">
            <a:extLst>
              <a:ext uri="{FF2B5EF4-FFF2-40B4-BE49-F238E27FC236}">
                <a16:creationId xmlns:a16="http://schemas.microsoft.com/office/drawing/2014/main" id="{45689659-C009-9BDE-6436-D0CF8F050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45262">
            <a:off x="8677538" y="3834737"/>
            <a:ext cx="535108" cy="53510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AA2CED-B0A3-C097-163D-BAD14BD8EE50}"/>
              </a:ext>
            </a:extLst>
          </p:cNvPr>
          <p:cNvCxnSpPr/>
          <p:nvPr/>
        </p:nvCxnSpPr>
        <p:spPr>
          <a:xfrm>
            <a:off x="6066554" y="4561036"/>
            <a:ext cx="2938409" cy="0"/>
          </a:xfrm>
          <a:prstGeom prst="straightConnector1">
            <a:avLst/>
          </a:prstGeom>
          <a:ln w="28575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67130" y="87653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Altruism Review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3DB3B0-163B-F4AD-0A80-651F8F8E44E7}"/>
              </a:ext>
            </a:extLst>
          </p:cNvPr>
          <p:cNvSpPr txBox="1"/>
          <p:nvPr/>
        </p:nvSpPr>
        <p:spPr>
          <a:xfrm>
            <a:off x="1294934" y="4561097"/>
            <a:ext cx="11068050" cy="20005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latin typeface="Rubik" pitchFamily="2" charset="-79"/>
                <a:cs typeface="Rubik"/>
              </a:rPr>
              <a:t>What does altruism mean to you in your own words?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/>
              </a:rPr>
              <a:t>Why are we practicing altruism?</a:t>
            </a:r>
          </a:p>
          <a:p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BC1248-3433-54F5-4538-3C2FCF9562A3}"/>
              </a:ext>
            </a:extLst>
          </p:cNvPr>
          <p:cNvSpPr txBox="1"/>
          <p:nvPr/>
        </p:nvSpPr>
        <p:spPr>
          <a:xfrm>
            <a:off x="130814" y="2343816"/>
            <a:ext cx="11823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noun</a:t>
            </a:r>
            <a:endParaRPr lang="en-US" sz="2400" dirty="0"/>
          </a:p>
          <a:p>
            <a:r>
              <a:rPr lang="en-US" sz="2400" b="1" dirty="0"/>
              <a:t>Definition: </a:t>
            </a:r>
            <a:r>
              <a:rPr lang="en-US" sz="2400" dirty="0"/>
              <a:t> when we care about others and do kind acts that help them even though we don’t get anything in return by doing those acts.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F7D3C2-41CD-0A27-558F-AE2176F1465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0814" y="780570"/>
            <a:ext cx="4839507" cy="11292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134ED2-BF1D-3475-DB51-30C29080399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0216" y="1829035"/>
            <a:ext cx="3062904" cy="631078"/>
          </a:xfrm>
          <a:prstGeom prst="rect">
            <a:avLst/>
          </a:prstGeom>
        </p:spPr>
      </p:pic>
      <p:pic>
        <p:nvPicPr>
          <p:cNvPr id="3" name="Picture 2" descr="A black and white text&#10;&#10;Description automatically generated">
            <a:extLst>
              <a:ext uri="{FF2B5EF4-FFF2-40B4-BE49-F238E27FC236}">
                <a16:creationId xmlns:a16="http://schemas.microsoft.com/office/drawing/2014/main" id="{D5054DFC-0D73-4E1C-34C3-9A3EEA43E2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855" y="73567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09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C984E84-2277-09AD-9C3B-437F9845D65F}"/>
              </a:ext>
            </a:extLst>
          </p:cNvPr>
          <p:cNvSpPr/>
          <p:nvPr/>
        </p:nvSpPr>
        <p:spPr>
          <a:xfrm>
            <a:off x="0" y="451258"/>
            <a:ext cx="12192000" cy="757465"/>
          </a:xfrm>
          <a:prstGeom prst="rect">
            <a:avLst/>
          </a:prstGeom>
          <a:solidFill>
            <a:srgbClr val="00F8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2197E7-5E7E-270C-0AF3-6468093AB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17" y="2404459"/>
            <a:ext cx="3142139" cy="457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6B18D2-596C-9DC4-9241-6B4AD202B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434" y="2411802"/>
            <a:ext cx="3142139" cy="457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C74A390-1CD3-BBCE-7B36-CB869EFD0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576" y="1711243"/>
            <a:ext cx="2084385" cy="263823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C16742E-A042-0C5A-C907-95BEADB6003B}"/>
              </a:ext>
            </a:extLst>
          </p:cNvPr>
          <p:cNvSpPr txBox="1"/>
          <p:nvPr/>
        </p:nvSpPr>
        <p:spPr>
          <a:xfrm>
            <a:off x="1633215" y="462969"/>
            <a:ext cx="9387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Rubik" pitchFamily="2" charset="-79"/>
                <a:cs typeface="Rubik" pitchFamily="2" charset="-79"/>
              </a:rPr>
              <a:t>Lesson PowerPoint Table of Contents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EB66BD-B774-5898-894E-D5A1DFD1DFFB}"/>
              </a:ext>
            </a:extLst>
          </p:cNvPr>
          <p:cNvSpPr txBox="1"/>
          <p:nvPr/>
        </p:nvSpPr>
        <p:spPr>
          <a:xfrm>
            <a:off x="166527" y="2002729"/>
            <a:ext cx="441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Rubik" pitchFamily="2" charset="-79"/>
                <a:cs typeface="Rubik" pitchFamily="2" charset="-79"/>
              </a:rPr>
              <a:t>Lesson 10: The Road to Altruism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C81F83-110B-0162-62E6-E3CC81849012}"/>
              </a:ext>
            </a:extLst>
          </p:cNvPr>
          <p:cNvSpPr txBox="1"/>
          <p:nvPr/>
        </p:nvSpPr>
        <p:spPr>
          <a:xfrm>
            <a:off x="7730992" y="2016727"/>
            <a:ext cx="4719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Rubik" pitchFamily="2" charset="-79"/>
                <a:cs typeface="Rubik" pitchFamily="2" charset="-79"/>
              </a:rPr>
              <a:t>Lesson 11: Acting with Altruism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70BB8-52E2-BA70-1DF6-BDB842FBB2C6}"/>
              </a:ext>
            </a:extLst>
          </p:cNvPr>
          <p:cNvSpPr txBox="1"/>
          <p:nvPr/>
        </p:nvSpPr>
        <p:spPr>
          <a:xfrm>
            <a:off x="243775" y="4632828"/>
            <a:ext cx="441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Rubik" pitchFamily="2" charset="-79"/>
                <a:cs typeface="Rubik" pitchFamily="2" charset="-79"/>
              </a:rPr>
              <a:t>Lesson 12: Altruism in Action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7071D5-3BAA-B03E-9846-C458507EF0E9}"/>
              </a:ext>
            </a:extLst>
          </p:cNvPr>
          <p:cNvSpPr txBox="1"/>
          <p:nvPr/>
        </p:nvSpPr>
        <p:spPr>
          <a:xfrm>
            <a:off x="7333481" y="4377387"/>
            <a:ext cx="485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Rubik" pitchFamily="2" charset="-79"/>
                <a:cs typeface="Rubik" pitchFamily="2" charset="-79"/>
              </a:rPr>
              <a:t>Lesson 13: Reflecting and Celebrating Altruism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F8E76C-36E8-DBF3-35DC-5F8A1FBB4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434" y="5094263"/>
            <a:ext cx="3142139" cy="457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E2D50C-3E84-347C-2044-B555A4F35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17" y="5032938"/>
            <a:ext cx="3142139" cy="4571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D2BB478-92C8-BC9F-12C4-07A8B564AA78}"/>
              </a:ext>
            </a:extLst>
          </p:cNvPr>
          <p:cNvSpPr txBox="1"/>
          <p:nvPr/>
        </p:nvSpPr>
        <p:spPr>
          <a:xfrm>
            <a:off x="166526" y="2554012"/>
            <a:ext cx="441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Slides 3-10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What is altruism?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Altruism and well-being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Acting with altruism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EDA66E-4765-2E1C-1B13-D9DCED088460}"/>
              </a:ext>
            </a:extLst>
          </p:cNvPr>
          <p:cNvSpPr txBox="1"/>
          <p:nvPr/>
        </p:nvSpPr>
        <p:spPr>
          <a:xfrm>
            <a:off x="7528627" y="2535135"/>
            <a:ext cx="441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Slides 11-15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Altruism share out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Who needs altruism?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How can we show altruism?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4A7139-975A-C810-E1CC-F7EECD017FA9}"/>
              </a:ext>
            </a:extLst>
          </p:cNvPr>
          <p:cNvSpPr txBox="1"/>
          <p:nvPr/>
        </p:nvSpPr>
        <p:spPr>
          <a:xfrm>
            <a:off x="-15034" y="5147042"/>
            <a:ext cx="4419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Slides 16-19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Carrying out altruism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868B27-FECC-7C40-9C12-BDE2129A393D}"/>
              </a:ext>
            </a:extLst>
          </p:cNvPr>
          <p:cNvSpPr txBox="1"/>
          <p:nvPr/>
        </p:nvSpPr>
        <p:spPr>
          <a:xfrm>
            <a:off x="7371676" y="5210957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Slides 20-26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Altruism reflection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Spreading altruism</a:t>
            </a:r>
          </a:p>
        </p:txBody>
      </p:sp>
      <p:pic>
        <p:nvPicPr>
          <p:cNvPr id="2" name="Picture 1" descr="A black and white text&#10;&#10;Description automatically generated">
            <a:extLst>
              <a:ext uri="{FF2B5EF4-FFF2-40B4-BE49-F238E27FC236}">
                <a16:creationId xmlns:a16="http://schemas.microsoft.com/office/drawing/2014/main" id="{E3D96EF8-4F8C-88F8-8DAA-41DAEC8C5C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387" y="534807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07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89D10DC-239D-C153-A91A-7F78F3787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379" y="964377"/>
            <a:ext cx="7121236" cy="1036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CD7431-5097-A21D-51AB-919589A80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361" y="5435180"/>
            <a:ext cx="4387273" cy="72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2EB74A-9A87-27EE-74FD-10A59B39877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576" y="5528641"/>
            <a:ext cx="5560686" cy="1282251"/>
          </a:xfrm>
          <a:prstGeom prst="rect">
            <a:avLst/>
          </a:prstGeom>
        </p:spPr>
      </p:pic>
      <p:pic>
        <p:nvPicPr>
          <p:cNvPr id="9" name="Picture 8" descr="A colorful stars on a black background&#10;&#10;Description automatically generated">
            <a:extLst>
              <a:ext uri="{FF2B5EF4-FFF2-40B4-BE49-F238E27FC236}">
                <a16:creationId xmlns:a16="http://schemas.microsoft.com/office/drawing/2014/main" id="{C7302845-E1AA-2DB9-CC57-7034F4134B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819" y="964377"/>
            <a:ext cx="4705815" cy="47058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453E5A-7158-6FA0-568C-D2EA43275E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3691" y="168680"/>
            <a:ext cx="3624611" cy="654146"/>
          </a:xfrm>
          <a:prstGeom prst="rect">
            <a:avLst/>
          </a:prstGeom>
        </p:spPr>
      </p:pic>
      <p:pic>
        <p:nvPicPr>
          <p:cNvPr id="2" name="Picture 1" descr="A black and white text&#10;&#10;Description automatically generated">
            <a:extLst>
              <a:ext uri="{FF2B5EF4-FFF2-40B4-BE49-F238E27FC236}">
                <a16:creationId xmlns:a16="http://schemas.microsoft.com/office/drawing/2014/main" id="{5184CB96-8641-48E1-91E3-460775E583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855" y="73567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13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1708BFD-0F0C-EDA6-B43C-C7BADCF8180F}"/>
              </a:ext>
            </a:extLst>
          </p:cNvPr>
          <p:cNvSpPr txBox="1"/>
          <p:nvPr/>
        </p:nvSpPr>
        <p:spPr>
          <a:xfrm rot="2280000">
            <a:off x="8775305" y="1017433"/>
            <a:ext cx="37100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hamberi Super Display"/>
                <a:cs typeface="Calibri"/>
              </a:rPr>
              <a:t>Balloon Breathing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Chamberi Super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5E67F-FAB8-AF61-1B47-76888F3BF6E2}"/>
              </a:ext>
            </a:extLst>
          </p:cNvPr>
          <p:cNvSpPr txBox="1"/>
          <p:nvPr/>
        </p:nvSpPr>
        <p:spPr>
          <a:xfrm>
            <a:off x="1636709" y="73567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  <a:latin typeface="Rubik" pitchFamily="2" charset="-79"/>
                <a:cs typeface="Rubik" pitchFamily="2" charset="-79"/>
              </a:rPr>
              <a:t>First,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find a comfortable seat.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C7250-ED2A-7459-4B5A-406BAD761233}"/>
              </a:ext>
            </a:extLst>
          </p:cNvPr>
          <p:cNvSpPr txBox="1"/>
          <p:nvPr/>
        </p:nvSpPr>
        <p:spPr>
          <a:xfrm>
            <a:off x="2864517" y="1219782"/>
            <a:ext cx="703831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5A002"/>
                </a:solidFill>
                <a:latin typeface="Rubik" pitchFamily="2" charset="-79"/>
                <a:cs typeface="Rubik" pitchFamily="2" charset="-79"/>
              </a:rPr>
              <a:t>Then,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close your eyes or pick a spot on the floor to focus 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F2977-4595-9C50-E33A-F0A978FAE723}"/>
              </a:ext>
            </a:extLst>
          </p:cNvPr>
          <p:cNvSpPr txBox="1"/>
          <p:nvPr/>
        </p:nvSpPr>
        <p:spPr>
          <a:xfrm>
            <a:off x="2433724" y="2944555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B0AA"/>
                </a:solidFill>
                <a:latin typeface="Rubik" pitchFamily="2" charset="-79"/>
                <a:cs typeface="Rubik" pitchFamily="2" charset="-79"/>
              </a:rPr>
              <a:t>Next,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notice what you hear around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B764F-5932-DF79-1736-C6973F37897C}"/>
              </a:ext>
            </a:extLst>
          </p:cNvPr>
          <p:cNvSpPr txBox="1"/>
          <p:nvPr/>
        </p:nvSpPr>
        <p:spPr>
          <a:xfrm>
            <a:off x="4606" y="4124083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A86ED4"/>
                </a:solidFill>
                <a:latin typeface="Rubik" pitchFamily="2" charset="-79"/>
                <a:cs typeface="Rubik" pitchFamily="2" charset="-79"/>
              </a:rPr>
              <a:t>After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you settle into your comfy spot, focus on breathing in through your nose, out through your mouth.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6FF01-44A9-5EEF-CEDE-D93A7D223D53}"/>
              </a:ext>
            </a:extLst>
          </p:cNvPr>
          <p:cNvSpPr txBox="1"/>
          <p:nvPr/>
        </p:nvSpPr>
        <p:spPr>
          <a:xfrm>
            <a:off x="-9214" y="5767185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Rubik" pitchFamily="2" charset="-79"/>
                <a:cs typeface="Rubik" pitchFamily="2" charset="-79"/>
              </a:rPr>
              <a:t>Finally,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imagine your belly is a balloon. Fill up nice and        				  round before you exhale. Do this for 2 minutes.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2B4F69-1DF0-9BBD-5DFF-D3B1BEAED030}"/>
              </a:ext>
            </a:extLst>
          </p:cNvPr>
          <p:cNvCxnSpPr/>
          <p:nvPr/>
        </p:nvCxnSpPr>
        <p:spPr>
          <a:xfrm>
            <a:off x="5613115" y="904126"/>
            <a:ext cx="77056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D52C40-E6C0-B82A-B260-D7E79FF16158}"/>
              </a:ext>
            </a:extLst>
          </p:cNvPr>
          <p:cNvCxnSpPr/>
          <p:nvPr/>
        </p:nvCxnSpPr>
        <p:spPr>
          <a:xfrm>
            <a:off x="5665567" y="2640886"/>
            <a:ext cx="77056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7012BD-9F09-E34A-D0B4-33132CFA96CD}"/>
              </a:ext>
            </a:extLst>
          </p:cNvPr>
          <p:cNvCxnSpPr/>
          <p:nvPr/>
        </p:nvCxnSpPr>
        <p:spPr>
          <a:xfrm>
            <a:off x="5665567" y="3802827"/>
            <a:ext cx="770561" cy="0"/>
          </a:xfrm>
          <a:prstGeom prst="line">
            <a:avLst/>
          </a:prstGeom>
          <a:ln w="28575">
            <a:solidFill>
              <a:srgbClr val="00C7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D5149C-F569-6CBF-09CC-F3D96891011F}"/>
              </a:ext>
            </a:extLst>
          </p:cNvPr>
          <p:cNvCxnSpPr/>
          <p:nvPr/>
        </p:nvCxnSpPr>
        <p:spPr>
          <a:xfrm>
            <a:off x="5719933" y="5527497"/>
            <a:ext cx="770561" cy="0"/>
          </a:xfrm>
          <a:prstGeom prst="line">
            <a:avLst/>
          </a:prstGeom>
          <a:ln w="28575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C2312DA-FFA1-8258-454C-741711BB7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637" y="240727"/>
            <a:ext cx="1425845" cy="3121444"/>
          </a:xfrm>
          <a:prstGeom prst="rect">
            <a:avLst/>
          </a:prstGeom>
        </p:spPr>
      </p:pic>
      <p:pic>
        <p:nvPicPr>
          <p:cNvPr id="7" name="Picture 6" descr="A black and white text&#10;&#10;Description automatically generated">
            <a:extLst>
              <a:ext uri="{FF2B5EF4-FFF2-40B4-BE49-F238E27FC236}">
                <a16:creationId xmlns:a16="http://schemas.microsoft.com/office/drawing/2014/main" id="{B93354A7-76EE-0F07-4F20-DC50C1C8A0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855" y="73567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16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235B0-62D7-9204-FACA-66F03C0F0157}"/>
              </a:ext>
            </a:extLst>
          </p:cNvPr>
          <p:cNvSpPr/>
          <p:nvPr/>
        </p:nvSpPr>
        <p:spPr>
          <a:xfrm>
            <a:off x="47907" y="1314450"/>
            <a:ext cx="12018441" cy="5394960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EB333BC0-6CB7-6EE3-AF2B-8304BD4E0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2952032" y="1513780"/>
            <a:ext cx="779612" cy="779612"/>
          </a:xfrm>
          <a:prstGeom prst="rect">
            <a:avLst/>
          </a:prstGeom>
        </p:spPr>
      </p:pic>
      <p:pic>
        <p:nvPicPr>
          <p:cNvPr id="14" name="Graphic 13" descr="Chat bubble with solid fill">
            <a:extLst>
              <a:ext uri="{FF2B5EF4-FFF2-40B4-BE49-F238E27FC236}">
                <a16:creationId xmlns:a16="http://schemas.microsoft.com/office/drawing/2014/main" id="{30D9178B-B8C4-B60D-0855-3CAFF2E0F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8208010" y="1622809"/>
            <a:ext cx="728475" cy="7284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4063736-0438-EA57-BEB4-CAC7220330AA}"/>
              </a:ext>
            </a:extLst>
          </p:cNvPr>
          <p:cNvSpPr txBox="1"/>
          <p:nvPr/>
        </p:nvSpPr>
        <p:spPr>
          <a:xfrm>
            <a:off x="2585692" y="1815946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2C1FD52-2F5A-34E0-7028-A91223767031}"/>
              </a:ext>
            </a:extLst>
          </p:cNvPr>
          <p:cNvCxnSpPr/>
          <p:nvPr/>
        </p:nvCxnSpPr>
        <p:spPr>
          <a:xfrm>
            <a:off x="5704778" y="2589716"/>
            <a:ext cx="2938409" cy="0"/>
          </a:xfrm>
          <a:prstGeom prst="straightConnector1">
            <a:avLst/>
          </a:prstGeom>
          <a:ln w="38100">
            <a:solidFill>
              <a:srgbClr val="FFE7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502AC0E-9E11-0945-8D09-C19D43B32CDD}"/>
              </a:ext>
            </a:extLst>
          </p:cNvPr>
          <p:cNvSpPr txBox="1"/>
          <p:nvPr/>
        </p:nvSpPr>
        <p:spPr>
          <a:xfrm>
            <a:off x="1010642" y="3215366"/>
            <a:ext cx="9836149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Who did we choose to show altruism to and why?</a:t>
            </a:r>
            <a:endParaRPr lang="en-US" sz="2800">
              <a:ea typeface="Calibri"/>
              <a:cs typeface="Rubik"/>
            </a:endParaRPr>
          </a:p>
          <a:p>
            <a:pPr marL="457200" indent="-457200">
              <a:buFont typeface="Arial"/>
              <a:buChar char="•"/>
            </a:pPr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What was your </a:t>
            </a:r>
            <a:r>
              <a:rPr lang="en-US" sz="2800" err="1">
                <a:latin typeface="Rubik" pitchFamily="2" charset="-79"/>
                <a:cs typeface="Rubik"/>
              </a:rPr>
              <a:t>favourite</a:t>
            </a:r>
            <a:r>
              <a:rPr lang="en-US" sz="2800" dirty="0">
                <a:latin typeface="Rubik" pitchFamily="2" charset="-79"/>
                <a:cs typeface="Rubik"/>
              </a:rPr>
              <a:t> memory from our altruistic action?</a:t>
            </a:r>
          </a:p>
          <a:p>
            <a:pPr marL="457200" indent="-457200">
              <a:buFont typeface="Arial"/>
              <a:buChar char="•"/>
            </a:pPr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How can you keep showing altruism each day?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CAF1A2-0F39-ABAC-D9B7-6283F29E6E7F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A Walk Down Memory Lane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2C8ABB-03F2-42DB-3EEA-F30B42DDF0E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5136" y="2381300"/>
            <a:ext cx="2063173" cy="4244095"/>
          </a:xfrm>
          <a:prstGeom prst="rect">
            <a:avLst/>
          </a:prstGeom>
        </p:spPr>
      </p:pic>
      <p:pic>
        <p:nvPicPr>
          <p:cNvPr id="3" name="Picture 2" descr="A black and white text&#10;&#10;Description automatically generated">
            <a:extLst>
              <a:ext uri="{FF2B5EF4-FFF2-40B4-BE49-F238E27FC236}">
                <a16:creationId xmlns:a16="http://schemas.microsoft.com/office/drawing/2014/main" id="{E057919E-9186-3676-67CA-FA735D776D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855" y="73567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38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AAA7346-55D0-A32B-B5B4-45DAEFE8D6A7}"/>
              </a:ext>
            </a:extLst>
          </p:cNvPr>
          <p:cNvSpPr/>
          <p:nvPr/>
        </p:nvSpPr>
        <p:spPr>
          <a:xfrm>
            <a:off x="774620" y="1163194"/>
            <a:ext cx="10813277" cy="5171735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134261" y="65429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Reflection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3DB3B0-163B-F4AD-0A80-651F8F8E44E7}"/>
              </a:ext>
            </a:extLst>
          </p:cNvPr>
          <p:cNvSpPr txBox="1"/>
          <p:nvPr/>
        </p:nvSpPr>
        <p:spPr>
          <a:xfrm>
            <a:off x="1016191" y="2436708"/>
            <a:ext cx="10013333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latin typeface="Rubik" pitchFamily="2" charset="-79"/>
                <a:cs typeface="Rubik"/>
              </a:rPr>
              <a:t>Write or draw about your experience with our altruism action.</a:t>
            </a:r>
          </a:p>
          <a:p>
            <a:endParaRPr lang="en-US" sz="2800" dirty="0">
              <a:latin typeface="Rubik" pitchFamily="2" charset="-79"/>
              <a:cs typeface="Rubik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What did you do?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How did it feel to work together as a class?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How are you feeling now after our work together?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How could acting with altruism impact your own well-being?</a:t>
            </a:r>
            <a:endParaRPr lang="en-US" sz="2800" dirty="0">
              <a:latin typeface="Abadi" panose="020B0604020104020204" pitchFamily="34" charset="0"/>
              <a:cs typeface="Rubik"/>
            </a:endParaRPr>
          </a:p>
        </p:txBody>
      </p:sp>
      <p:pic>
        <p:nvPicPr>
          <p:cNvPr id="3" name="Graphic 2" descr="Pencil outline">
            <a:extLst>
              <a:ext uri="{FF2B5EF4-FFF2-40B4-BE49-F238E27FC236}">
                <a16:creationId xmlns:a16="http://schemas.microsoft.com/office/drawing/2014/main" id="{72D7E3C6-9FA2-DBC9-7077-DCF422F11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25306" y="1347494"/>
            <a:ext cx="841920" cy="841920"/>
          </a:xfrm>
          <a:prstGeom prst="rect">
            <a:avLst/>
          </a:prstGeom>
        </p:spPr>
      </p:pic>
      <p:pic>
        <p:nvPicPr>
          <p:cNvPr id="8" name="Graphic 7" descr="Lightbulb and pencil outline">
            <a:extLst>
              <a:ext uri="{FF2B5EF4-FFF2-40B4-BE49-F238E27FC236}">
                <a16:creationId xmlns:a16="http://schemas.microsoft.com/office/drawing/2014/main" id="{3DD53926-A789-2A7A-00F2-A02EE44578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412588">
            <a:off x="2714576" y="998864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963A0A-D2EE-6521-58C0-B3A3AA9ED7E6}"/>
              </a:ext>
            </a:extLst>
          </p:cNvPr>
          <p:cNvSpPr txBox="1"/>
          <p:nvPr/>
        </p:nvSpPr>
        <p:spPr>
          <a:xfrm>
            <a:off x="2981072" y="1289015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40B6CF0-5AF2-638D-FCE8-3ED0CE75E82A}"/>
              </a:ext>
            </a:extLst>
          </p:cNvPr>
          <p:cNvCxnSpPr>
            <a:cxnSpLocks/>
          </p:cNvCxnSpPr>
          <p:nvPr/>
        </p:nvCxnSpPr>
        <p:spPr>
          <a:xfrm flipH="1">
            <a:off x="6260099" y="2095149"/>
            <a:ext cx="3046190" cy="0"/>
          </a:xfrm>
          <a:prstGeom prst="straightConnector1">
            <a:avLst/>
          </a:prstGeom>
          <a:ln w="28575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ack and white text&#10;&#10;Description automatically generated">
            <a:extLst>
              <a:ext uri="{FF2B5EF4-FFF2-40B4-BE49-F238E27FC236}">
                <a16:creationId xmlns:a16="http://schemas.microsoft.com/office/drawing/2014/main" id="{365849AB-0A9E-1306-1228-88093CF98B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855" y="73567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14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343829" y="615095"/>
            <a:ext cx="3397124" cy="632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227188" y="65429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Reflection Sheet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FBB31D-8359-D11D-9B11-83116962A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2478" y="105582"/>
            <a:ext cx="5640636" cy="66840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 descr="A black and white text&#10;&#10;Description automatically generated">
            <a:extLst>
              <a:ext uri="{FF2B5EF4-FFF2-40B4-BE49-F238E27FC236}">
                <a16:creationId xmlns:a16="http://schemas.microsoft.com/office/drawing/2014/main" id="{F46D59C4-3EEA-A638-7CBE-AC1F22FC6F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855" y="73567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97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AAA7346-55D0-A32B-B5B4-45DAEFE8D6A7}"/>
              </a:ext>
            </a:extLst>
          </p:cNvPr>
          <p:cNvSpPr/>
          <p:nvPr/>
        </p:nvSpPr>
        <p:spPr>
          <a:xfrm>
            <a:off x="774620" y="1163194"/>
            <a:ext cx="10813277" cy="5171735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134261" y="65429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3DB3B0-163B-F4AD-0A80-651F8F8E44E7}"/>
              </a:ext>
            </a:extLst>
          </p:cNvPr>
          <p:cNvSpPr txBox="1"/>
          <p:nvPr/>
        </p:nvSpPr>
        <p:spPr>
          <a:xfrm>
            <a:off x="1211762" y="2566806"/>
            <a:ext cx="10013333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How did you feel during our experience with altruism?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How do you think acting with altruism could be good for our well-being?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How do you think the receiver of our altruism felt?</a:t>
            </a:r>
            <a:endParaRPr lang="en-US" sz="2800">
              <a:latin typeface="Abadi" panose="020B0604020104020204" pitchFamily="34" charset="0"/>
              <a:cs typeface="Rubik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D1A383-C2D7-DFC7-89E2-4467B8CDD4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33074" y="5497551"/>
            <a:ext cx="1497920" cy="1477426"/>
          </a:xfrm>
          <a:prstGeom prst="rect">
            <a:avLst/>
          </a:prstGeom>
        </p:spPr>
      </p:pic>
      <p:pic>
        <p:nvPicPr>
          <p:cNvPr id="12" name="Picture 2" descr="Popcorn black and white popcorn pieces clipart black and white ...">
            <a:extLst>
              <a:ext uri="{FF2B5EF4-FFF2-40B4-BE49-F238E27FC236}">
                <a16:creationId xmlns:a16="http://schemas.microsoft.com/office/drawing/2014/main" id="{00A5731C-49A6-75AA-EDBB-E45E76319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82" y="1407143"/>
            <a:ext cx="333375" cy="2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opcorn black and white popcorn pieces clipart black and white ...">
            <a:extLst>
              <a:ext uri="{FF2B5EF4-FFF2-40B4-BE49-F238E27FC236}">
                <a16:creationId xmlns:a16="http://schemas.microsoft.com/office/drawing/2014/main" id="{BE13E029-BBF2-8E2C-DB26-7855EB3A2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799" y="1340157"/>
            <a:ext cx="3905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Popcorn black and white popcorn pieces clipart black and white ...">
            <a:extLst>
              <a:ext uri="{FF2B5EF4-FFF2-40B4-BE49-F238E27FC236}">
                <a16:creationId xmlns:a16="http://schemas.microsoft.com/office/drawing/2014/main" id="{3A46DB79-07D8-1F22-315B-AB6C566D3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288" y="1445717"/>
            <a:ext cx="314325" cy="26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Popcorn black and white popcorn pieces clipart black and white ...">
            <a:extLst>
              <a:ext uri="{FF2B5EF4-FFF2-40B4-BE49-F238E27FC236}">
                <a16:creationId xmlns:a16="http://schemas.microsoft.com/office/drawing/2014/main" id="{54CAA3F1-0198-5686-52EC-587B1529C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613" y="1521443"/>
            <a:ext cx="28575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6429223-C206-5B58-4D38-8ADD627C08E2}"/>
              </a:ext>
            </a:extLst>
          </p:cNvPr>
          <p:cNvSpPr txBox="1"/>
          <p:nvPr/>
        </p:nvSpPr>
        <p:spPr>
          <a:xfrm>
            <a:off x="4102375" y="1473962"/>
            <a:ext cx="422369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Popcorn Thoughts</a:t>
            </a:r>
          </a:p>
        </p:txBody>
      </p:sp>
      <p:pic>
        <p:nvPicPr>
          <p:cNvPr id="17" name="Graphic 16" descr="Popcorn outline">
            <a:extLst>
              <a:ext uri="{FF2B5EF4-FFF2-40B4-BE49-F238E27FC236}">
                <a16:creationId xmlns:a16="http://schemas.microsoft.com/office/drawing/2014/main" id="{534D4E7E-6124-6F28-0B10-4636421F97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600141">
            <a:off x="3591282" y="1352354"/>
            <a:ext cx="720129" cy="720129"/>
          </a:xfrm>
          <a:prstGeom prst="rect">
            <a:avLst/>
          </a:prstGeom>
        </p:spPr>
      </p:pic>
      <p:pic>
        <p:nvPicPr>
          <p:cNvPr id="3" name="Picture 2" descr="A black and white text&#10;&#10;Description automatically generated">
            <a:extLst>
              <a:ext uri="{FF2B5EF4-FFF2-40B4-BE49-F238E27FC236}">
                <a16:creationId xmlns:a16="http://schemas.microsoft.com/office/drawing/2014/main" id="{223F6699-3CF6-7BFA-9315-456A4F3AB1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855" y="73567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86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519FADC-A2FC-08A6-E7CE-795394E6E907}"/>
              </a:ext>
            </a:extLst>
          </p:cNvPr>
          <p:cNvSpPr/>
          <p:nvPr/>
        </p:nvSpPr>
        <p:spPr>
          <a:xfrm>
            <a:off x="210529" y="1289015"/>
            <a:ext cx="11667683" cy="3168891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E1936C-DE4B-35AE-B744-F49F371020C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Daily Action</a:t>
            </a:r>
          </a:p>
        </p:txBody>
      </p:sp>
      <p:sp>
        <p:nvSpPr>
          <p:cNvPr id="5" name="AutoShape 3" descr="Popcorn outline">
            <a:extLst>
              <a:ext uri="{FF2B5EF4-FFF2-40B4-BE49-F238E27FC236}">
                <a16:creationId xmlns:a16="http://schemas.microsoft.com/office/drawing/2014/main" id="{D94CE33F-AE3B-03C5-3C8B-8320284B9B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42438" y="11656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Popcorn outline">
            <a:extLst>
              <a:ext uri="{FF2B5EF4-FFF2-40B4-BE49-F238E27FC236}">
                <a16:creationId xmlns:a16="http://schemas.microsoft.com/office/drawing/2014/main" id="{CECEE62F-D7DD-DB41-044F-20FF161F0E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26E1A8-6E0F-4B78-C08F-DBB96351D2B4}"/>
              </a:ext>
            </a:extLst>
          </p:cNvPr>
          <p:cNvSpPr txBox="1"/>
          <p:nvPr/>
        </p:nvSpPr>
        <p:spPr>
          <a:xfrm>
            <a:off x="382813" y="2461398"/>
            <a:ext cx="11323117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latin typeface="Rubik" pitchFamily="2" charset="-79"/>
                <a:cs typeface="Rubik"/>
              </a:rPr>
              <a:t>Draw or write to show how you can add more altruism into your life at school, in your community, </a:t>
            </a:r>
            <a:endParaRPr lang="en-US">
              <a:cs typeface="Rubik"/>
            </a:endParaRPr>
          </a:p>
          <a:p>
            <a:pPr algn="ctr"/>
            <a:r>
              <a:rPr lang="en-US" sz="3600" dirty="0">
                <a:latin typeface="Rubik" pitchFamily="2" charset="-79"/>
                <a:cs typeface="Rubik"/>
              </a:rPr>
              <a:t>and at home.</a:t>
            </a:r>
            <a:endParaRPr lang="en-US">
              <a:cs typeface="Rubik"/>
            </a:endParaRPr>
          </a:p>
        </p:txBody>
      </p:sp>
      <p:pic>
        <p:nvPicPr>
          <p:cNvPr id="3" name="Graphic 2" descr="Pencil outline">
            <a:extLst>
              <a:ext uri="{FF2B5EF4-FFF2-40B4-BE49-F238E27FC236}">
                <a16:creationId xmlns:a16="http://schemas.microsoft.com/office/drawing/2014/main" id="{E2981437-EE93-922A-3601-DF04FF033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25306" y="1347494"/>
            <a:ext cx="841920" cy="841920"/>
          </a:xfrm>
          <a:prstGeom prst="rect">
            <a:avLst/>
          </a:prstGeom>
        </p:spPr>
      </p:pic>
      <p:pic>
        <p:nvPicPr>
          <p:cNvPr id="11" name="Graphic 10" descr="Lightbulb and pencil outline">
            <a:extLst>
              <a:ext uri="{FF2B5EF4-FFF2-40B4-BE49-F238E27FC236}">
                <a16:creationId xmlns:a16="http://schemas.microsoft.com/office/drawing/2014/main" id="{E9A5E1C6-E2A8-7A46-0010-1D2133C8BC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412588">
            <a:off x="2714576" y="998864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7292D3-B1B7-A7A0-DB72-E1346BB698AC}"/>
              </a:ext>
            </a:extLst>
          </p:cNvPr>
          <p:cNvSpPr txBox="1"/>
          <p:nvPr/>
        </p:nvSpPr>
        <p:spPr>
          <a:xfrm>
            <a:off x="2981072" y="1289015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06EC865-7352-99AC-872E-DD62D521A4D2}"/>
              </a:ext>
            </a:extLst>
          </p:cNvPr>
          <p:cNvCxnSpPr>
            <a:cxnSpLocks/>
          </p:cNvCxnSpPr>
          <p:nvPr/>
        </p:nvCxnSpPr>
        <p:spPr>
          <a:xfrm flipH="1">
            <a:off x="6260099" y="2095149"/>
            <a:ext cx="3046190" cy="0"/>
          </a:xfrm>
          <a:prstGeom prst="straightConnector1">
            <a:avLst/>
          </a:prstGeom>
          <a:ln w="28575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yellow hands making a heart shape&#10;&#10;Description automatically generated">
            <a:extLst>
              <a:ext uri="{FF2B5EF4-FFF2-40B4-BE49-F238E27FC236}">
                <a16:creationId xmlns:a16="http://schemas.microsoft.com/office/drawing/2014/main" id="{FCDB52A4-0880-46CD-D4E5-69AAFF084E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9"/>
          <a:stretch/>
        </p:blipFill>
        <p:spPr>
          <a:xfrm>
            <a:off x="9095874" y="3880497"/>
            <a:ext cx="3702817" cy="30152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3D013C-C91B-DF2A-EF00-EC6B408F14C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pic>
        <p:nvPicPr>
          <p:cNvPr id="2" name="Picture 1" descr="A black and white text&#10;&#10;Description automatically generated">
            <a:extLst>
              <a:ext uri="{FF2B5EF4-FFF2-40B4-BE49-F238E27FC236}">
                <a16:creationId xmlns:a16="http://schemas.microsoft.com/office/drawing/2014/main" id="{D7D63E08-475C-D85F-4938-F3848AF3FF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855" y="73567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42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830C4D-9574-4502-0E6D-0B6DB31AD8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931" b="29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black and white text&#10;&#10;Description automatically generated">
            <a:extLst>
              <a:ext uri="{FF2B5EF4-FFF2-40B4-BE49-F238E27FC236}">
                <a16:creationId xmlns:a16="http://schemas.microsoft.com/office/drawing/2014/main" id="{3BA6E3E0-A093-B522-7E13-AB517C3CC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163" y="5079851"/>
            <a:ext cx="2412313" cy="160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71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89D10DC-239D-C153-A91A-7F78F3787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380" y="1094165"/>
            <a:ext cx="7121236" cy="1036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CD7431-5097-A21D-51AB-919589A80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361" y="5435180"/>
            <a:ext cx="4387273" cy="72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29C0CC-EFB1-E432-916A-C5F9AFD9A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870" y="5763835"/>
            <a:ext cx="7281746" cy="5983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939AD2-91B1-4C16-9872-F503CDC59E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08"/>
          <a:stretch/>
        </p:blipFill>
        <p:spPr>
          <a:xfrm>
            <a:off x="4027544" y="1526436"/>
            <a:ext cx="3976398" cy="39449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B2318D-066D-0E9D-DC19-924975236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0888" y="288560"/>
            <a:ext cx="4089710" cy="715699"/>
          </a:xfrm>
          <a:prstGeom prst="rect">
            <a:avLst/>
          </a:prstGeom>
        </p:spPr>
      </p:pic>
      <p:pic>
        <p:nvPicPr>
          <p:cNvPr id="2" name="Picture 1" descr="A black and white text&#10;&#10;Description automatically generated">
            <a:extLst>
              <a:ext uri="{FF2B5EF4-FFF2-40B4-BE49-F238E27FC236}">
                <a16:creationId xmlns:a16="http://schemas.microsoft.com/office/drawing/2014/main" id="{E3D96EF8-4F8C-88F8-8DAA-41DAEC8C5C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727" y="252465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97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1708BFD-0F0C-EDA6-B43C-C7BADCF8180F}"/>
              </a:ext>
            </a:extLst>
          </p:cNvPr>
          <p:cNvSpPr txBox="1"/>
          <p:nvPr/>
        </p:nvSpPr>
        <p:spPr>
          <a:xfrm rot="2280000">
            <a:off x="8775305" y="1017433"/>
            <a:ext cx="37100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hamberi Super Display"/>
                <a:cs typeface="Calibri"/>
              </a:rPr>
              <a:t>Balloon Breathing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Chamberi Super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5E67F-FAB8-AF61-1B47-76888F3BF6E2}"/>
              </a:ext>
            </a:extLst>
          </p:cNvPr>
          <p:cNvSpPr txBox="1"/>
          <p:nvPr/>
        </p:nvSpPr>
        <p:spPr>
          <a:xfrm>
            <a:off x="1636709" y="73567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  <a:latin typeface="Rubik" pitchFamily="2" charset="-79"/>
                <a:cs typeface="Rubik" pitchFamily="2" charset="-79"/>
              </a:rPr>
              <a:t>First,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find a comfortable seat.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C7250-ED2A-7459-4B5A-406BAD761233}"/>
              </a:ext>
            </a:extLst>
          </p:cNvPr>
          <p:cNvSpPr txBox="1"/>
          <p:nvPr/>
        </p:nvSpPr>
        <p:spPr>
          <a:xfrm>
            <a:off x="2864517" y="1219782"/>
            <a:ext cx="703831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5A002"/>
                </a:solidFill>
                <a:latin typeface="Rubik" pitchFamily="2" charset="-79"/>
                <a:cs typeface="Rubik" pitchFamily="2" charset="-79"/>
              </a:rPr>
              <a:t>Then,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close your eyes or pick a spot on the floor to focus 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F2977-4595-9C50-E33A-F0A978FAE723}"/>
              </a:ext>
            </a:extLst>
          </p:cNvPr>
          <p:cNvSpPr txBox="1"/>
          <p:nvPr/>
        </p:nvSpPr>
        <p:spPr>
          <a:xfrm>
            <a:off x="2433724" y="2944555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B0AA"/>
                </a:solidFill>
                <a:latin typeface="Rubik" pitchFamily="2" charset="-79"/>
                <a:cs typeface="Rubik" pitchFamily="2" charset="-79"/>
              </a:rPr>
              <a:t>Next,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notice what you hear around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B764F-5932-DF79-1736-C6973F37897C}"/>
              </a:ext>
            </a:extLst>
          </p:cNvPr>
          <p:cNvSpPr txBox="1"/>
          <p:nvPr/>
        </p:nvSpPr>
        <p:spPr>
          <a:xfrm>
            <a:off x="4606" y="4124083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A86ED4"/>
                </a:solidFill>
                <a:latin typeface="Rubik" pitchFamily="2" charset="-79"/>
                <a:cs typeface="Rubik" pitchFamily="2" charset="-79"/>
              </a:rPr>
              <a:t>After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you settle into your comfy spot, focus on breathing in through your nose, out through your mouth.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6FF01-44A9-5EEF-CEDE-D93A7D223D53}"/>
              </a:ext>
            </a:extLst>
          </p:cNvPr>
          <p:cNvSpPr txBox="1"/>
          <p:nvPr/>
        </p:nvSpPr>
        <p:spPr>
          <a:xfrm>
            <a:off x="-9214" y="5767185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Rubik" pitchFamily="2" charset="-79"/>
                <a:cs typeface="Rubik" pitchFamily="2" charset="-79"/>
              </a:rPr>
              <a:t>Finally,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imagine your belly is a balloon. Fill up nice and        				  round before you exhale. Do this for 2 minutes.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2B4F69-1DF0-9BBD-5DFF-D3B1BEAED030}"/>
              </a:ext>
            </a:extLst>
          </p:cNvPr>
          <p:cNvCxnSpPr/>
          <p:nvPr/>
        </p:nvCxnSpPr>
        <p:spPr>
          <a:xfrm>
            <a:off x="5613115" y="904126"/>
            <a:ext cx="77056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D52C40-E6C0-B82A-B260-D7E79FF16158}"/>
              </a:ext>
            </a:extLst>
          </p:cNvPr>
          <p:cNvCxnSpPr/>
          <p:nvPr/>
        </p:nvCxnSpPr>
        <p:spPr>
          <a:xfrm>
            <a:off x="5665567" y="2640886"/>
            <a:ext cx="77056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7012BD-9F09-E34A-D0B4-33132CFA96CD}"/>
              </a:ext>
            </a:extLst>
          </p:cNvPr>
          <p:cNvCxnSpPr/>
          <p:nvPr/>
        </p:nvCxnSpPr>
        <p:spPr>
          <a:xfrm>
            <a:off x="5665567" y="3802827"/>
            <a:ext cx="770561" cy="0"/>
          </a:xfrm>
          <a:prstGeom prst="line">
            <a:avLst/>
          </a:prstGeom>
          <a:ln w="28575">
            <a:solidFill>
              <a:srgbClr val="00C7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D5149C-F569-6CBF-09CC-F3D96891011F}"/>
              </a:ext>
            </a:extLst>
          </p:cNvPr>
          <p:cNvCxnSpPr/>
          <p:nvPr/>
        </p:nvCxnSpPr>
        <p:spPr>
          <a:xfrm>
            <a:off x="5719933" y="5527497"/>
            <a:ext cx="770561" cy="0"/>
          </a:xfrm>
          <a:prstGeom prst="line">
            <a:avLst/>
          </a:prstGeom>
          <a:ln w="28575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C2312DA-FFA1-8258-454C-741711BB7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637" y="240727"/>
            <a:ext cx="1425845" cy="3121444"/>
          </a:xfrm>
          <a:prstGeom prst="rect">
            <a:avLst/>
          </a:prstGeom>
        </p:spPr>
      </p:pic>
      <p:pic>
        <p:nvPicPr>
          <p:cNvPr id="7" name="Picture 6" descr="A black and white text&#10;&#10;Description automatically generated">
            <a:extLst>
              <a:ext uri="{FF2B5EF4-FFF2-40B4-BE49-F238E27FC236}">
                <a16:creationId xmlns:a16="http://schemas.microsoft.com/office/drawing/2014/main" id="{E3D96EF8-4F8C-88F8-8DAA-41DAEC8C5C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855" y="73567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94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AAA7346-55D0-A32B-B5B4-45DAEFE8D6A7}"/>
              </a:ext>
            </a:extLst>
          </p:cNvPr>
          <p:cNvSpPr/>
          <p:nvPr/>
        </p:nvSpPr>
        <p:spPr>
          <a:xfrm>
            <a:off x="808074" y="1207799"/>
            <a:ext cx="10813277" cy="5171735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134261" y="65429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An Altruistic Memory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3DB3B0-163B-F4AD-0A80-651F8F8E44E7}"/>
              </a:ext>
            </a:extLst>
          </p:cNvPr>
          <p:cNvSpPr txBox="1"/>
          <p:nvPr/>
        </p:nvSpPr>
        <p:spPr>
          <a:xfrm>
            <a:off x="1370593" y="2535554"/>
            <a:ext cx="100133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ubik" pitchFamily="2" charset="-79"/>
                <a:cs typeface="Rubik" pitchFamily="2" charset="-79"/>
              </a:rPr>
              <a:t>Think about a time where someone did something kind for you. </a:t>
            </a:r>
          </a:p>
          <a:p>
            <a:endParaRPr lang="en-US" sz="3200" b="1" dirty="0">
              <a:solidFill>
                <a:schemeClr val="accent5">
                  <a:lumMod val="50000"/>
                </a:schemeClr>
              </a:solidFill>
              <a:latin typeface="Rubik" pitchFamily="2" charset="-79"/>
              <a:cs typeface="Rubik" pitchFamily="2" charset="-79"/>
            </a:endParaRPr>
          </a:p>
          <a:p>
            <a:r>
              <a:rPr lang="en-US" sz="3200" dirty="0">
                <a:latin typeface="Rubik" pitchFamily="2" charset="-79"/>
                <a:cs typeface="Rubik" pitchFamily="2" charset="-79"/>
              </a:rPr>
              <a:t>Once you’re settled in your memory, draw or write about it and how it made you feel.</a:t>
            </a:r>
            <a:endParaRPr lang="en-US" sz="4000" dirty="0"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D1A383-C2D7-DFC7-89E2-4467B8CDD4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02757" y="4843884"/>
            <a:ext cx="1991066" cy="1963825"/>
          </a:xfrm>
          <a:prstGeom prst="rect">
            <a:avLst/>
          </a:prstGeom>
        </p:spPr>
      </p:pic>
      <p:pic>
        <p:nvPicPr>
          <p:cNvPr id="3" name="Graphic 2" descr="Pencil outline">
            <a:extLst>
              <a:ext uri="{FF2B5EF4-FFF2-40B4-BE49-F238E27FC236}">
                <a16:creationId xmlns:a16="http://schemas.microsoft.com/office/drawing/2014/main" id="{72D7E3C6-9FA2-DBC9-7077-DCF422F11E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5306" y="1347494"/>
            <a:ext cx="841920" cy="841920"/>
          </a:xfrm>
          <a:prstGeom prst="rect">
            <a:avLst/>
          </a:prstGeom>
        </p:spPr>
      </p:pic>
      <p:pic>
        <p:nvPicPr>
          <p:cNvPr id="8" name="Graphic 7" descr="Lightbulb and pencil outline">
            <a:extLst>
              <a:ext uri="{FF2B5EF4-FFF2-40B4-BE49-F238E27FC236}">
                <a16:creationId xmlns:a16="http://schemas.microsoft.com/office/drawing/2014/main" id="{3DD53926-A789-2A7A-00F2-A02EE44578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412588">
            <a:off x="2714576" y="998864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963A0A-D2EE-6521-58C0-B3A3AA9ED7E6}"/>
              </a:ext>
            </a:extLst>
          </p:cNvPr>
          <p:cNvSpPr txBox="1"/>
          <p:nvPr/>
        </p:nvSpPr>
        <p:spPr>
          <a:xfrm>
            <a:off x="2981072" y="1289015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40B6CF0-5AF2-638D-FCE8-3ED0CE75E82A}"/>
              </a:ext>
            </a:extLst>
          </p:cNvPr>
          <p:cNvCxnSpPr>
            <a:cxnSpLocks/>
          </p:cNvCxnSpPr>
          <p:nvPr/>
        </p:nvCxnSpPr>
        <p:spPr>
          <a:xfrm flipH="1">
            <a:off x="6260099" y="2095149"/>
            <a:ext cx="3046190" cy="0"/>
          </a:xfrm>
          <a:prstGeom prst="straightConnector1">
            <a:avLst/>
          </a:prstGeom>
          <a:ln w="28575">
            <a:solidFill>
              <a:srgbClr val="C5FF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white text&#10;&#10;Description automatically generated">
            <a:extLst>
              <a:ext uri="{FF2B5EF4-FFF2-40B4-BE49-F238E27FC236}">
                <a16:creationId xmlns:a16="http://schemas.microsoft.com/office/drawing/2014/main" id="{9A6F39DF-215E-DA76-C5BE-8B72F38629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855" y="73567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27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AAA7346-55D0-A32B-B5B4-45DAEFE8D6A7}"/>
              </a:ext>
            </a:extLst>
          </p:cNvPr>
          <p:cNvSpPr/>
          <p:nvPr/>
        </p:nvSpPr>
        <p:spPr>
          <a:xfrm>
            <a:off x="668357" y="3540300"/>
            <a:ext cx="10813277" cy="2893151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BA8275-DCCA-A741-5802-541332582B0E}"/>
              </a:ext>
            </a:extLst>
          </p:cNvPr>
          <p:cNvSpPr txBox="1"/>
          <p:nvPr/>
        </p:nvSpPr>
        <p:spPr>
          <a:xfrm>
            <a:off x="2881793" y="3746955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EFB0F00F-7274-11C1-7701-2436B2F0F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1771">
            <a:off x="3314761" y="3772828"/>
            <a:ext cx="530452" cy="530452"/>
          </a:xfrm>
          <a:prstGeom prst="rect">
            <a:avLst/>
          </a:prstGeom>
        </p:spPr>
      </p:pic>
      <p:pic>
        <p:nvPicPr>
          <p:cNvPr id="15" name="Graphic 14" descr="Chat bubble with solid fill">
            <a:extLst>
              <a:ext uri="{FF2B5EF4-FFF2-40B4-BE49-F238E27FC236}">
                <a16:creationId xmlns:a16="http://schemas.microsoft.com/office/drawing/2014/main" id="{45689659-C009-9BDE-6436-D0CF8F050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45262">
            <a:off x="8807636" y="3788273"/>
            <a:ext cx="535108" cy="53510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AA2CED-B0A3-C097-163D-BAD14BD8EE50}"/>
              </a:ext>
            </a:extLst>
          </p:cNvPr>
          <p:cNvCxnSpPr/>
          <p:nvPr/>
        </p:nvCxnSpPr>
        <p:spPr>
          <a:xfrm>
            <a:off x="5880701" y="4430938"/>
            <a:ext cx="2938409" cy="0"/>
          </a:xfrm>
          <a:prstGeom prst="straightConnector1">
            <a:avLst/>
          </a:prstGeom>
          <a:ln w="28575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-1008087" y="5284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What is “Altruism”?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3DB3B0-163B-F4AD-0A80-651F8F8E44E7}"/>
              </a:ext>
            </a:extLst>
          </p:cNvPr>
          <p:cNvSpPr txBox="1"/>
          <p:nvPr/>
        </p:nvSpPr>
        <p:spPr>
          <a:xfrm>
            <a:off x="737373" y="4737658"/>
            <a:ext cx="11068050" cy="20005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>
                <a:latin typeface="Rubik" pitchFamily="2" charset="-79"/>
                <a:cs typeface="Rubik"/>
              </a:rPr>
              <a:t>Was the person from your drawing/writing showing altruism?</a:t>
            </a:r>
            <a:endParaRPr lang="en-US"/>
          </a:p>
          <a:p>
            <a:pPr algn="ctr"/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2800" dirty="0">
                <a:latin typeface="Rubik" pitchFamily="2" charset="-79"/>
                <a:cs typeface="Rubik"/>
              </a:rPr>
              <a:t>Why do we do kind things for others?</a:t>
            </a:r>
          </a:p>
          <a:p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BC1248-3433-54F5-4538-3C2FCF9562A3}"/>
              </a:ext>
            </a:extLst>
          </p:cNvPr>
          <p:cNvSpPr txBox="1"/>
          <p:nvPr/>
        </p:nvSpPr>
        <p:spPr>
          <a:xfrm>
            <a:off x="130814" y="2343816"/>
            <a:ext cx="11823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noun</a:t>
            </a:r>
            <a:endParaRPr lang="en-US" sz="2400" dirty="0"/>
          </a:p>
          <a:p>
            <a:r>
              <a:rPr lang="en-US" sz="2400" b="1" dirty="0"/>
              <a:t>Definition: </a:t>
            </a:r>
            <a:r>
              <a:rPr lang="en-US" sz="2400" dirty="0"/>
              <a:t> when we care about others and do kind acts that help them even though we don’t get anything in return by doing those acts.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F7D3C2-41CD-0A27-558F-AE2176F1465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0814" y="780570"/>
            <a:ext cx="4839507" cy="11292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134ED2-BF1D-3475-DB51-30C29080399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0216" y="1829035"/>
            <a:ext cx="3062904" cy="631078"/>
          </a:xfrm>
          <a:prstGeom prst="rect">
            <a:avLst/>
          </a:prstGeom>
        </p:spPr>
      </p:pic>
      <p:pic>
        <p:nvPicPr>
          <p:cNvPr id="3" name="Picture 2" descr="A black and white text&#10;&#10;Description automatically generated">
            <a:extLst>
              <a:ext uri="{FF2B5EF4-FFF2-40B4-BE49-F238E27FC236}">
                <a16:creationId xmlns:a16="http://schemas.microsoft.com/office/drawing/2014/main" id="{0BDD0788-8C10-B489-E788-0739A983D2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855" y="73567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74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863A06-9BC8-2BEC-99F7-183E64E18E25}"/>
              </a:ext>
            </a:extLst>
          </p:cNvPr>
          <p:cNvSpPr txBox="1"/>
          <p:nvPr/>
        </p:nvSpPr>
        <p:spPr>
          <a:xfrm>
            <a:off x="327939" y="2053715"/>
            <a:ext cx="117658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Rubik" pitchFamily="2" charset="-79"/>
                <a:cs typeface="Rubik" pitchFamily="2" charset="-79"/>
              </a:rPr>
              <a:t>What are your thoughts about altruism?</a:t>
            </a: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endParaRPr lang="en-US" sz="36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Rubik" pitchFamily="2" charset="-79"/>
                <a:cs typeface="Rubik" pitchFamily="2" charset="-79"/>
              </a:rPr>
              <a:t>How do you think altruism might help us with our well-being?</a:t>
            </a: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endParaRPr lang="en-US" sz="3600" dirty="0">
              <a:latin typeface="Rubik" pitchFamily="2" charset="-79"/>
              <a:cs typeface="Rubik" pitchFamily="2" charset="-79"/>
            </a:endParaRPr>
          </a:p>
          <a:p>
            <a:pPr>
              <a:buClr>
                <a:srgbClr val="00F8A0"/>
              </a:buClr>
            </a:pPr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Picture 2" descr="A black and white text&#10;&#10;Description automatically generated">
            <a:extLst>
              <a:ext uri="{FF2B5EF4-FFF2-40B4-BE49-F238E27FC236}">
                <a16:creationId xmlns:a16="http://schemas.microsoft.com/office/drawing/2014/main" id="{9F3FCDAA-C257-25A7-0ADA-4970D367FD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855" y="73567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82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88"/>
          <a:stretch/>
        </p:blipFill>
        <p:spPr>
          <a:xfrm flipV="1">
            <a:off x="47907" y="599712"/>
            <a:ext cx="3425003" cy="1042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Partner Work </a:t>
            </a:r>
            <a:r>
              <a:rPr lang="en-US" sz="1600" b="1" dirty="0">
                <a:latin typeface="Rubik" pitchFamily="2" charset="-79"/>
                <a:cs typeface="Rubik" pitchFamily="2" charset="-79"/>
              </a:rPr>
              <a:t>option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55D763-211E-339D-8AA7-FAA7DE4C8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742" y="84173"/>
            <a:ext cx="5727170" cy="66896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A black and white text&#10;&#10;Description automatically generated">
            <a:extLst>
              <a:ext uri="{FF2B5EF4-FFF2-40B4-BE49-F238E27FC236}">
                <a16:creationId xmlns:a16="http://schemas.microsoft.com/office/drawing/2014/main" id="{450E1B1B-A716-9361-9981-3357906459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855" y="73567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0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88"/>
          <a:stretch/>
        </p:blipFill>
        <p:spPr>
          <a:xfrm flipV="1">
            <a:off x="47907" y="609004"/>
            <a:ext cx="3192685" cy="856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46463" y="68910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Partner Work </a:t>
            </a:r>
            <a:r>
              <a:rPr lang="en-US" sz="1600" b="1" dirty="0">
                <a:latin typeface="Rubik" pitchFamily="2" charset="-79"/>
                <a:cs typeface="Rubik" pitchFamily="2" charset="-79"/>
              </a:rPr>
              <a:t>option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8C8C83-AE08-8F13-066C-A6B340356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101" y="115053"/>
            <a:ext cx="6074250" cy="66278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A black and white text&#10;&#10;Description automatically generated">
            <a:extLst>
              <a:ext uri="{FF2B5EF4-FFF2-40B4-BE49-F238E27FC236}">
                <a16:creationId xmlns:a16="http://schemas.microsoft.com/office/drawing/2014/main" id="{F6E55111-4CC4-715D-A77F-5E962D6E17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855" y="73567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22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3840</TotalTime>
  <Words>973</Words>
  <Application>Microsoft Office PowerPoint</Application>
  <PresentationFormat>Widescreen</PresentationFormat>
  <Paragraphs>139</Paragraphs>
  <Slides>27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Cowgill</dc:creator>
  <cp:lastModifiedBy>Sarah Mathay-Zurbuchen</cp:lastModifiedBy>
  <cp:revision>83</cp:revision>
  <dcterms:created xsi:type="dcterms:W3CDTF">2022-12-19T16:28:41Z</dcterms:created>
  <dcterms:modified xsi:type="dcterms:W3CDTF">2023-12-08T21:30:04Z</dcterms:modified>
</cp:coreProperties>
</file>