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636" r:id="rId2"/>
    <p:sldId id="3637" r:id="rId3"/>
    <p:sldId id="3638" r:id="rId4"/>
    <p:sldId id="3639" r:id="rId5"/>
    <p:sldId id="3640" r:id="rId6"/>
    <p:sldId id="3641" r:id="rId7"/>
    <p:sldId id="3642" r:id="rId8"/>
    <p:sldId id="3643" r:id="rId9"/>
    <p:sldId id="3644" r:id="rId10"/>
    <p:sldId id="3645" r:id="rId11"/>
    <p:sldId id="3647" r:id="rId12"/>
    <p:sldId id="3646" r:id="rId13"/>
    <p:sldId id="3602" r:id="rId14"/>
    <p:sldId id="3648" r:id="rId15"/>
    <p:sldId id="3649" r:id="rId16"/>
    <p:sldId id="3650" r:id="rId17"/>
    <p:sldId id="3651" r:id="rId18"/>
    <p:sldId id="3652" r:id="rId19"/>
    <p:sldId id="3653" r:id="rId20"/>
    <p:sldId id="3570" r:id="rId21"/>
    <p:sldId id="3654" r:id="rId22"/>
    <p:sldId id="3655" r:id="rId23"/>
    <p:sldId id="3656" r:id="rId24"/>
    <p:sldId id="3657" r:id="rId25"/>
    <p:sldId id="3658" r:id="rId26"/>
    <p:sldId id="3659" r:id="rId27"/>
    <p:sldId id="3660" r:id="rId28"/>
    <p:sldId id="3661" r:id="rId29"/>
    <p:sldId id="3662" r:id="rId30"/>
    <p:sldId id="3663" r:id="rId31"/>
    <p:sldId id="3665" r:id="rId32"/>
    <p:sldId id="3666" r:id="rId33"/>
    <p:sldId id="3668" r:id="rId34"/>
    <p:sldId id="3667" r:id="rId35"/>
    <p:sldId id="3669" r:id="rId36"/>
    <p:sldId id="3670" r:id="rId37"/>
    <p:sldId id="3672" r:id="rId38"/>
    <p:sldId id="3673" r:id="rId39"/>
    <p:sldId id="3674" r:id="rId40"/>
    <p:sldId id="3675" r:id="rId41"/>
    <p:sldId id="3676" r:id="rId42"/>
    <p:sldId id="3677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2E5ADB-2CE6-C63E-5DD4-1F4C9499C215}" name="Sarah Mathay-Zurbuchen" initials="SM" userId="S::sarah.zurbuchen@legacyplus.org::a0966b8d-04bd-4860-bb4d-075ca6c0d28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8A0"/>
    <a:srgbClr val="FF8FD2"/>
    <a:srgbClr val="71FFE4"/>
    <a:srgbClr val="F0F0F0"/>
    <a:srgbClr val="F2C23B"/>
    <a:srgbClr val="FFE706"/>
    <a:srgbClr val="C5FFF4"/>
    <a:srgbClr val="F5CF65"/>
    <a:srgbClr val="FAE8B4"/>
    <a:srgbClr val="F6D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A737CB-F17A-33F3-1575-76FBB59AA6F2}" v="3" dt="2023-12-08T20:39:48.756"/>
    <p1510:client id="{8365B8D4-48C2-4CA8-85EB-559C06FE167A}" v="42" dt="2023-12-05T00:38:07.285"/>
    <p1510:client id="{C4712C6F-6A61-0258-ADB5-CED63861304A}" v="8" dt="2023-12-08T21:29:00.3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88609" autoAdjust="0"/>
  </p:normalViewPr>
  <p:slideViewPr>
    <p:cSldViewPr snapToGrid="0">
      <p:cViewPr varScale="1">
        <p:scale>
          <a:sx n="99" d="100"/>
          <a:sy n="99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microsoft.com/office/2018/10/relationships/authors" Target="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na Knudsen" userId="S::runa.knudsen@legacyplus.org::398060c4-af95-4297-9ec3-b6839669106c" providerId="AD" clId="Web-{C4712C6F-6A61-0258-ADB5-CED63861304A}"/>
    <pc:docChg chg="modSld">
      <pc:chgData name="Runa Knudsen" userId="S::runa.knudsen@legacyplus.org::398060c4-af95-4297-9ec3-b6839669106c" providerId="AD" clId="Web-{C4712C6F-6A61-0258-ADB5-CED63861304A}" dt="2023-12-08T21:29:00.337" v="7" actId="1076"/>
      <pc:docMkLst>
        <pc:docMk/>
      </pc:docMkLst>
      <pc:sldChg chg="addSp delSp modSp">
        <pc:chgData name="Runa Knudsen" userId="S::runa.knudsen@legacyplus.org::398060c4-af95-4297-9ec3-b6839669106c" providerId="AD" clId="Web-{C4712C6F-6A61-0258-ADB5-CED63861304A}" dt="2023-12-08T21:29:00.337" v="7" actId="1076"/>
        <pc:sldMkLst>
          <pc:docMk/>
          <pc:sldMk cId="429900696" sldId="3636"/>
        </pc:sldMkLst>
        <pc:picChg chg="add mod">
          <ac:chgData name="Runa Knudsen" userId="S::runa.knudsen@legacyplus.org::398060c4-af95-4297-9ec3-b6839669106c" providerId="AD" clId="Web-{C4712C6F-6A61-0258-ADB5-CED63861304A}" dt="2023-12-08T21:29:00.337" v="7" actId="1076"/>
          <ac:picMkLst>
            <pc:docMk/>
            <pc:sldMk cId="429900696" sldId="3636"/>
            <ac:picMk id="3" creationId="{76D8D34E-22DB-A5F9-5C77-13579B80FB3E}"/>
          </ac:picMkLst>
        </pc:picChg>
        <pc:picChg chg="del">
          <ac:chgData name="Runa Knudsen" userId="S::runa.knudsen@legacyplus.org::398060c4-af95-4297-9ec3-b6839669106c" providerId="AD" clId="Web-{C4712C6F-6A61-0258-ADB5-CED63861304A}" dt="2023-12-08T21:28:45.196" v="4"/>
          <ac:picMkLst>
            <pc:docMk/>
            <pc:sldMk cId="429900696" sldId="3636"/>
            <ac:picMk id="6" creationId="{0238B909-CA25-DEEC-64B8-F891D48B8E1D}"/>
          </ac:picMkLst>
        </pc:picChg>
      </pc:sldChg>
    </pc:docChg>
  </pc:docChgLst>
  <pc:docChgLst>
    <pc:chgData name="Sarah Mathay-Zurbuchen" userId="a0966b8d-04bd-4860-bb4d-075ca6c0d280" providerId="ADAL" clId="{8365B8D4-48C2-4CA8-85EB-559C06FE167A}"/>
    <pc:docChg chg="custSel modSld">
      <pc:chgData name="Sarah Mathay-Zurbuchen" userId="a0966b8d-04bd-4860-bb4d-075ca6c0d280" providerId="ADAL" clId="{8365B8D4-48C2-4CA8-85EB-559C06FE167A}" dt="2023-12-05T00:38:13.168" v="95" actId="1076"/>
      <pc:docMkLst>
        <pc:docMk/>
      </pc:docMkLst>
      <pc:sldChg chg="addSp delSp modSp mod">
        <pc:chgData name="Sarah Mathay-Zurbuchen" userId="a0966b8d-04bd-4860-bb4d-075ca6c0d280" providerId="ADAL" clId="{8365B8D4-48C2-4CA8-85EB-559C06FE167A}" dt="2023-12-05T00:36:26.527" v="43"/>
        <pc:sldMkLst>
          <pc:docMk/>
          <pc:sldMk cId="1318057009" sldId="3570"/>
        </pc:sldMkLst>
        <pc:picChg chg="del">
          <ac:chgData name="Sarah Mathay-Zurbuchen" userId="a0966b8d-04bd-4860-bb4d-075ca6c0d280" providerId="ADAL" clId="{8365B8D4-48C2-4CA8-85EB-559C06FE167A}" dt="2023-12-05T00:36:26.018" v="42" actId="478"/>
          <ac:picMkLst>
            <pc:docMk/>
            <pc:sldMk cId="1318057009" sldId="3570"/>
            <ac:picMk id="6" creationId="{A764B351-FD0B-4EA8-B32F-7F0B2101AA11}"/>
          </ac:picMkLst>
        </pc:picChg>
        <pc:picChg chg="add mod">
          <ac:chgData name="Sarah Mathay-Zurbuchen" userId="a0966b8d-04bd-4860-bb4d-075ca6c0d280" providerId="ADAL" clId="{8365B8D4-48C2-4CA8-85EB-559C06FE167A}" dt="2023-12-05T00:36:26.527" v="43"/>
          <ac:picMkLst>
            <pc:docMk/>
            <pc:sldMk cId="1318057009" sldId="3570"/>
            <ac:picMk id="7" creationId="{92F01CF9-BB4C-FAF9-E457-BE42F2F931C4}"/>
          </ac:picMkLst>
        </pc:picChg>
      </pc:sldChg>
      <pc:sldChg chg="addSp delSp modSp mod">
        <pc:chgData name="Sarah Mathay-Zurbuchen" userId="a0966b8d-04bd-4860-bb4d-075ca6c0d280" providerId="ADAL" clId="{8365B8D4-48C2-4CA8-85EB-559C06FE167A}" dt="2023-12-05T00:35:04.383" v="29"/>
        <pc:sldMkLst>
          <pc:docMk/>
          <pc:sldMk cId="1537410957" sldId="3602"/>
        </pc:sldMkLst>
        <pc:picChg chg="add mod">
          <ac:chgData name="Sarah Mathay-Zurbuchen" userId="a0966b8d-04bd-4860-bb4d-075ca6c0d280" providerId="ADAL" clId="{8365B8D4-48C2-4CA8-85EB-559C06FE167A}" dt="2023-12-05T00:35:04.383" v="29"/>
          <ac:picMkLst>
            <pc:docMk/>
            <pc:sldMk cId="1537410957" sldId="3602"/>
            <ac:picMk id="2" creationId="{BE434BBC-48E2-830B-218D-B5B732AADAE0}"/>
          </ac:picMkLst>
        </pc:picChg>
        <pc:picChg chg="del">
          <ac:chgData name="Sarah Mathay-Zurbuchen" userId="a0966b8d-04bd-4860-bb4d-075ca6c0d280" providerId="ADAL" clId="{8365B8D4-48C2-4CA8-85EB-559C06FE167A}" dt="2023-12-05T00:35:04.297" v="28" actId="478"/>
          <ac:picMkLst>
            <pc:docMk/>
            <pc:sldMk cId="1537410957" sldId="3602"/>
            <ac:picMk id="6" creationId="{6EC2ADC6-0F2E-3283-ADA6-198561700FB5}"/>
          </ac:picMkLst>
        </pc:picChg>
      </pc:sldChg>
      <pc:sldChg chg="addSp delSp modSp mod">
        <pc:chgData name="Sarah Mathay-Zurbuchen" userId="a0966b8d-04bd-4860-bb4d-075ca6c0d280" providerId="ADAL" clId="{8365B8D4-48C2-4CA8-85EB-559C06FE167A}" dt="2023-12-05T00:34:06.361" v="2" actId="1076"/>
        <pc:sldMkLst>
          <pc:docMk/>
          <pc:sldMk cId="429900696" sldId="3636"/>
        </pc:sldMkLst>
        <pc:picChg chg="add mod">
          <ac:chgData name="Sarah Mathay-Zurbuchen" userId="a0966b8d-04bd-4860-bb4d-075ca6c0d280" providerId="ADAL" clId="{8365B8D4-48C2-4CA8-85EB-559C06FE167A}" dt="2023-12-05T00:34:06.361" v="2" actId="1076"/>
          <ac:picMkLst>
            <pc:docMk/>
            <pc:sldMk cId="429900696" sldId="3636"/>
            <ac:picMk id="2" creationId="{8892E49B-F50C-EB21-82C2-644F0EBB55AF}"/>
          </ac:picMkLst>
        </pc:picChg>
        <pc:picChg chg="del">
          <ac:chgData name="Sarah Mathay-Zurbuchen" userId="a0966b8d-04bd-4860-bb4d-075ca6c0d280" providerId="ADAL" clId="{8365B8D4-48C2-4CA8-85EB-559C06FE167A}" dt="2023-12-05T00:34:03.520" v="0" actId="478"/>
          <ac:picMkLst>
            <pc:docMk/>
            <pc:sldMk cId="429900696" sldId="3636"/>
            <ac:picMk id="4" creationId="{F41466F9-29E5-D955-7CA2-864846706248}"/>
          </ac:picMkLst>
        </pc:picChg>
      </pc:sldChg>
      <pc:sldChg chg="addSp delSp modSp mod">
        <pc:chgData name="Sarah Mathay-Zurbuchen" userId="a0966b8d-04bd-4860-bb4d-075ca6c0d280" providerId="ADAL" clId="{8365B8D4-48C2-4CA8-85EB-559C06FE167A}" dt="2023-12-05T00:34:14.532" v="6" actId="1076"/>
        <pc:sldMkLst>
          <pc:docMk/>
          <pc:sldMk cId="3175431526" sldId="3637"/>
        </pc:sldMkLst>
        <pc:spChg chg="mod">
          <ac:chgData name="Sarah Mathay-Zurbuchen" userId="a0966b8d-04bd-4860-bb4d-075ca6c0d280" providerId="ADAL" clId="{8365B8D4-48C2-4CA8-85EB-559C06FE167A}" dt="2023-12-05T00:34:10.953" v="3" actId="14100"/>
          <ac:spMkLst>
            <pc:docMk/>
            <pc:sldMk cId="3175431526" sldId="3637"/>
            <ac:spMk id="27" creationId="{3C16742E-A042-0C5A-C907-95BEADB6003B}"/>
          </ac:spMkLst>
        </pc:spChg>
        <pc:picChg chg="add mod">
          <ac:chgData name="Sarah Mathay-Zurbuchen" userId="a0966b8d-04bd-4860-bb4d-075ca6c0d280" providerId="ADAL" clId="{8365B8D4-48C2-4CA8-85EB-559C06FE167A}" dt="2023-12-05T00:34:14.532" v="6" actId="1076"/>
          <ac:picMkLst>
            <pc:docMk/>
            <pc:sldMk cId="3175431526" sldId="3637"/>
            <ac:picMk id="2" creationId="{8892E49B-F50C-EB21-82C2-644F0EBB55AF}"/>
          </ac:picMkLst>
        </pc:picChg>
        <pc:picChg chg="del">
          <ac:chgData name="Sarah Mathay-Zurbuchen" userId="a0966b8d-04bd-4860-bb4d-075ca6c0d280" providerId="ADAL" clId="{8365B8D4-48C2-4CA8-85EB-559C06FE167A}" dt="2023-12-05T00:34:12.032" v="4" actId="478"/>
          <ac:picMkLst>
            <pc:docMk/>
            <pc:sldMk cId="3175431526" sldId="3637"/>
            <ac:picMk id="4" creationId="{F41466F9-29E5-D955-7CA2-864846706248}"/>
          </ac:picMkLst>
        </pc:picChg>
      </pc:sldChg>
      <pc:sldChg chg="addSp delSp modSp mod">
        <pc:chgData name="Sarah Mathay-Zurbuchen" userId="a0966b8d-04bd-4860-bb4d-075ca6c0d280" providerId="ADAL" clId="{8365B8D4-48C2-4CA8-85EB-559C06FE167A}" dt="2023-12-05T00:34:20.359" v="9" actId="1076"/>
        <pc:sldMkLst>
          <pc:docMk/>
          <pc:sldMk cId="1510897147" sldId="3638"/>
        </pc:sldMkLst>
        <pc:picChg chg="add mod">
          <ac:chgData name="Sarah Mathay-Zurbuchen" userId="a0966b8d-04bd-4860-bb4d-075ca6c0d280" providerId="ADAL" clId="{8365B8D4-48C2-4CA8-85EB-559C06FE167A}" dt="2023-12-05T00:34:20.359" v="9" actId="1076"/>
          <ac:picMkLst>
            <pc:docMk/>
            <pc:sldMk cId="1510897147" sldId="3638"/>
            <ac:picMk id="2" creationId="{8892E49B-F50C-EB21-82C2-644F0EBB55AF}"/>
          </ac:picMkLst>
        </pc:picChg>
        <pc:picChg chg="del">
          <ac:chgData name="Sarah Mathay-Zurbuchen" userId="a0966b8d-04bd-4860-bb4d-075ca6c0d280" providerId="ADAL" clId="{8365B8D4-48C2-4CA8-85EB-559C06FE167A}" dt="2023-12-05T00:34:17.264" v="7" actId="478"/>
          <ac:picMkLst>
            <pc:docMk/>
            <pc:sldMk cId="1510897147" sldId="3638"/>
            <ac:picMk id="4" creationId="{F41466F9-29E5-D955-7CA2-864846706248}"/>
          </ac:picMkLst>
        </pc:picChg>
      </pc:sldChg>
      <pc:sldChg chg="addSp delSp modSp mod">
        <pc:chgData name="Sarah Mathay-Zurbuchen" userId="a0966b8d-04bd-4860-bb4d-075ca6c0d280" providerId="ADAL" clId="{8365B8D4-48C2-4CA8-85EB-559C06FE167A}" dt="2023-12-05T00:34:25.045" v="11"/>
        <pc:sldMkLst>
          <pc:docMk/>
          <pc:sldMk cId="3461327152" sldId="3639"/>
        </pc:sldMkLst>
        <pc:picChg chg="add mod">
          <ac:chgData name="Sarah Mathay-Zurbuchen" userId="a0966b8d-04bd-4860-bb4d-075ca6c0d280" providerId="ADAL" clId="{8365B8D4-48C2-4CA8-85EB-559C06FE167A}" dt="2023-12-05T00:34:25.045" v="11"/>
          <ac:picMkLst>
            <pc:docMk/>
            <pc:sldMk cId="3461327152" sldId="3639"/>
            <ac:picMk id="2" creationId="{722A55C5-9C9F-06AE-4120-7391367652D0}"/>
          </ac:picMkLst>
        </pc:picChg>
        <pc:picChg chg="del">
          <ac:chgData name="Sarah Mathay-Zurbuchen" userId="a0966b8d-04bd-4860-bb4d-075ca6c0d280" providerId="ADAL" clId="{8365B8D4-48C2-4CA8-85EB-559C06FE167A}" dt="2023-12-05T00:34:24.585" v="10" actId="478"/>
          <ac:picMkLst>
            <pc:docMk/>
            <pc:sldMk cId="3461327152" sldId="3639"/>
            <ac:picMk id="4" creationId="{F41466F9-29E5-D955-7CA2-864846706248}"/>
          </ac:picMkLst>
        </pc:picChg>
      </pc:sldChg>
      <pc:sldChg chg="addSp delSp modSp mod">
        <pc:chgData name="Sarah Mathay-Zurbuchen" userId="a0966b8d-04bd-4860-bb4d-075ca6c0d280" providerId="ADAL" clId="{8365B8D4-48C2-4CA8-85EB-559C06FE167A}" dt="2023-12-05T00:34:29.558" v="13"/>
        <pc:sldMkLst>
          <pc:docMk/>
          <pc:sldMk cId="2198183856" sldId="3640"/>
        </pc:sldMkLst>
        <pc:picChg chg="add mod">
          <ac:chgData name="Sarah Mathay-Zurbuchen" userId="a0966b8d-04bd-4860-bb4d-075ca6c0d280" providerId="ADAL" clId="{8365B8D4-48C2-4CA8-85EB-559C06FE167A}" dt="2023-12-05T00:34:29.558" v="13"/>
          <ac:picMkLst>
            <pc:docMk/>
            <pc:sldMk cId="2198183856" sldId="3640"/>
            <ac:picMk id="3" creationId="{C2E9BC97-8CD9-17D5-37CB-B069E2B1D91D}"/>
          </ac:picMkLst>
        </pc:picChg>
        <pc:picChg chg="del">
          <ac:chgData name="Sarah Mathay-Zurbuchen" userId="a0966b8d-04bd-4860-bb4d-075ca6c0d280" providerId="ADAL" clId="{8365B8D4-48C2-4CA8-85EB-559C06FE167A}" dt="2023-12-05T00:34:29.429" v="12" actId="478"/>
          <ac:picMkLst>
            <pc:docMk/>
            <pc:sldMk cId="2198183856" sldId="3640"/>
            <ac:picMk id="4" creationId="{F41466F9-29E5-D955-7CA2-864846706248}"/>
          </ac:picMkLst>
        </pc:picChg>
      </pc:sldChg>
      <pc:sldChg chg="addSp delSp modSp mod">
        <pc:chgData name="Sarah Mathay-Zurbuchen" userId="a0966b8d-04bd-4860-bb4d-075ca6c0d280" providerId="ADAL" clId="{8365B8D4-48C2-4CA8-85EB-559C06FE167A}" dt="2023-12-05T00:34:33.321" v="15"/>
        <pc:sldMkLst>
          <pc:docMk/>
          <pc:sldMk cId="3577356288" sldId="3641"/>
        </pc:sldMkLst>
        <pc:picChg chg="del">
          <ac:chgData name="Sarah Mathay-Zurbuchen" userId="a0966b8d-04bd-4860-bb4d-075ca6c0d280" providerId="ADAL" clId="{8365B8D4-48C2-4CA8-85EB-559C06FE167A}" dt="2023-12-05T00:34:33.209" v="14" actId="478"/>
          <ac:picMkLst>
            <pc:docMk/>
            <pc:sldMk cId="3577356288" sldId="3641"/>
            <ac:picMk id="4" creationId="{F41466F9-29E5-D955-7CA2-864846706248}"/>
          </ac:picMkLst>
        </pc:picChg>
        <pc:picChg chg="add mod">
          <ac:chgData name="Sarah Mathay-Zurbuchen" userId="a0966b8d-04bd-4860-bb4d-075ca6c0d280" providerId="ADAL" clId="{8365B8D4-48C2-4CA8-85EB-559C06FE167A}" dt="2023-12-05T00:34:33.321" v="15"/>
          <ac:picMkLst>
            <pc:docMk/>
            <pc:sldMk cId="3577356288" sldId="3641"/>
            <ac:picMk id="5" creationId="{E9F753A9-F7D1-FAD0-201E-F46D0395B5FF}"/>
          </ac:picMkLst>
        </pc:picChg>
      </pc:sldChg>
      <pc:sldChg chg="addSp delSp modSp mod">
        <pc:chgData name="Sarah Mathay-Zurbuchen" userId="a0966b8d-04bd-4860-bb4d-075ca6c0d280" providerId="ADAL" clId="{8365B8D4-48C2-4CA8-85EB-559C06FE167A}" dt="2023-12-05T00:34:37.045" v="17"/>
        <pc:sldMkLst>
          <pc:docMk/>
          <pc:sldMk cId="1684003679" sldId="3642"/>
        </pc:sldMkLst>
        <pc:picChg chg="del">
          <ac:chgData name="Sarah Mathay-Zurbuchen" userId="a0966b8d-04bd-4860-bb4d-075ca6c0d280" providerId="ADAL" clId="{8365B8D4-48C2-4CA8-85EB-559C06FE167A}" dt="2023-12-05T00:34:36.869" v="16" actId="478"/>
          <ac:picMkLst>
            <pc:docMk/>
            <pc:sldMk cId="1684003679" sldId="3642"/>
            <ac:picMk id="4" creationId="{F41466F9-29E5-D955-7CA2-864846706248}"/>
          </ac:picMkLst>
        </pc:picChg>
        <pc:picChg chg="add mod">
          <ac:chgData name="Sarah Mathay-Zurbuchen" userId="a0966b8d-04bd-4860-bb4d-075ca6c0d280" providerId="ADAL" clId="{8365B8D4-48C2-4CA8-85EB-559C06FE167A}" dt="2023-12-05T00:34:37.045" v="17"/>
          <ac:picMkLst>
            <pc:docMk/>
            <pc:sldMk cId="1684003679" sldId="3642"/>
            <ac:picMk id="6" creationId="{84EC11AE-3AE7-83BB-55EC-F164555492B7}"/>
          </ac:picMkLst>
        </pc:picChg>
      </pc:sldChg>
      <pc:sldChg chg="addSp delSp modSp mod">
        <pc:chgData name="Sarah Mathay-Zurbuchen" userId="a0966b8d-04bd-4860-bb4d-075ca6c0d280" providerId="ADAL" clId="{8365B8D4-48C2-4CA8-85EB-559C06FE167A}" dt="2023-12-05T00:34:40.613" v="19"/>
        <pc:sldMkLst>
          <pc:docMk/>
          <pc:sldMk cId="651041227" sldId="3643"/>
        </pc:sldMkLst>
        <pc:picChg chg="del">
          <ac:chgData name="Sarah Mathay-Zurbuchen" userId="a0966b8d-04bd-4860-bb4d-075ca6c0d280" providerId="ADAL" clId="{8365B8D4-48C2-4CA8-85EB-559C06FE167A}" dt="2023-12-05T00:34:40.495" v="18" actId="478"/>
          <ac:picMkLst>
            <pc:docMk/>
            <pc:sldMk cId="651041227" sldId="3643"/>
            <ac:picMk id="4" creationId="{F41466F9-29E5-D955-7CA2-864846706248}"/>
          </ac:picMkLst>
        </pc:picChg>
        <pc:picChg chg="add mod">
          <ac:chgData name="Sarah Mathay-Zurbuchen" userId="a0966b8d-04bd-4860-bb4d-075ca6c0d280" providerId="ADAL" clId="{8365B8D4-48C2-4CA8-85EB-559C06FE167A}" dt="2023-12-05T00:34:40.613" v="19"/>
          <ac:picMkLst>
            <pc:docMk/>
            <pc:sldMk cId="651041227" sldId="3643"/>
            <ac:picMk id="6" creationId="{D50AE942-35E9-131F-5ADD-AE400D0EB254}"/>
          </ac:picMkLst>
        </pc:picChg>
      </pc:sldChg>
      <pc:sldChg chg="addSp delSp modSp mod">
        <pc:chgData name="Sarah Mathay-Zurbuchen" userId="a0966b8d-04bd-4860-bb4d-075ca6c0d280" providerId="ADAL" clId="{8365B8D4-48C2-4CA8-85EB-559C06FE167A}" dt="2023-12-05T00:34:44.880" v="21"/>
        <pc:sldMkLst>
          <pc:docMk/>
          <pc:sldMk cId="2908646260" sldId="3644"/>
        </pc:sldMkLst>
        <pc:picChg chg="del">
          <ac:chgData name="Sarah Mathay-Zurbuchen" userId="a0966b8d-04bd-4860-bb4d-075ca6c0d280" providerId="ADAL" clId="{8365B8D4-48C2-4CA8-85EB-559C06FE167A}" dt="2023-12-05T00:34:44.782" v="20" actId="478"/>
          <ac:picMkLst>
            <pc:docMk/>
            <pc:sldMk cId="2908646260" sldId="3644"/>
            <ac:picMk id="4" creationId="{F41466F9-29E5-D955-7CA2-864846706248}"/>
          </ac:picMkLst>
        </pc:picChg>
        <pc:picChg chg="add mod">
          <ac:chgData name="Sarah Mathay-Zurbuchen" userId="a0966b8d-04bd-4860-bb4d-075ca6c0d280" providerId="ADAL" clId="{8365B8D4-48C2-4CA8-85EB-559C06FE167A}" dt="2023-12-05T00:34:44.880" v="21"/>
          <ac:picMkLst>
            <pc:docMk/>
            <pc:sldMk cId="2908646260" sldId="3644"/>
            <ac:picMk id="6" creationId="{E233F79F-F7E0-8015-DC4B-59BD215AB06B}"/>
          </ac:picMkLst>
        </pc:picChg>
      </pc:sldChg>
      <pc:sldChg chg="addSp delSp modSp mod">
        <pc:chgData name="Sarah Mathay-Zurbuchen" userId="a0966b8d-04bd-4860-bb4d-075ca6c0d280" providerId="ADAL" clId="{8365B8D4-48C2-4CA8-85EB-559C06FE167A}" dt="2023-12-05T00:34:47.979" v="23"/>
        <pc:sldMkLst>
          <pc:docMk/>
          <pc:sldMk cId="1264534833" sldId="3645"/>
        </pc:sldMkLst>
        <pc:picChg chg="del">
          <ac:chgData name="Sarah Mathay-Zurbuchen" userId="a0966b8d-04bd-4860-bb4d-075ca6c0d280" providerId="ADAL" clId="{8365B8D4-48C2-4CA8-85EB-559C06FE167A}" dt="2023-12-05T00:34:47.870" v="22" actId="478"/>
          <ac:picMkLst>
            <pc:docMk/>
            <pc:sldMk cId="1264534833" sldId="3645"/>
            <ac:picMk id="4" creationId="{F41466F9-29E5-D955-7CA2-864846706248}"/>
          </ac:picMkLst>
        </pc:picChg>
        <pc:picChg chg="add mod">
          <ac:chgData name="Sarah Mathay-Zurbuchen" userId="a0966b8d-04bd-4860-bb4d-075ca6c0d280" providerId="ADAL" clId="{8365B8D4-48C2-4CA8-85EB-559C06FE167A}" dt="2023-12-05T00:34:47.979" v="23"/>
          <ac:picMkLst>
            <pc:docMk/>
            <pc:sldMk cId="1264534833" sldId="3645"/>
            <ac:picMk id="6" creationId="{8A036BD7-7CC8-1163-C974-5467B908AD0F}"/>
          </ac:picMkLst>
        </pc:picChg>
      </pc:sldChg>
      <pc:sldChg chg="addSp delSp modSp mod">
        <pc:chgData name="Sarah Mathay-Zurbuchen" userId="a0966b8d-04bd-4860-bb4d-075ca6c0d280" providerId="ADAL" clId="{8365B8D4-48C2-4CA8-85EB-559C06FE167A}" dt="2023-12-05T00:35:00.916" v="27"/>
        <pc:sldMkLst>
          <pc:docMk/>
          <pc:sldMk cId="4030696134" sldId="3646"/>
        </pc:sldMkLst>
        <pc:picChg chg="del">
          <ac:chgData name="Sarah Mathay-Zurbuchen" userId="a0966b8d-04bd-4860-bb4d-075ca6c0d280" providerId="ADAL" clId="{8365B8D4-48C2-4CA8-85EB-559C06FE167A}" dt="2023-12-05T00:35:00.824" v="26" actId="478"/>
          <ac:picMkLst>
            <pc:docMk/>
            <pc:sldMk cId="4030696134" sldId="3646"/>
            <ac:picMk id="4" creationId="{F41466F9-29E5-D955-7CA2-864846706248}"/>
          </ac:picMkLst>
        </pc:picChg>
        <pc:picChg chg="add mod">
          <ac:chgData name="Sarah Mathay-Zurbuchen" userId="a0966b8d-04bd-4860-bb4d-075ca6c0d280" providerId="ADAL" clId="{8365B8D4-48C2-4CA8-85EB-559C06FE167A}" dt="2023-12-05T00:35:00.916" v="27"/>
          <ac:picMkLst>
            <pc:docMk/>
            <pc:sldMk cId="4030696134" sldId="3646"/>
            <ac:picMk id="6" creationId="{40AAEEE5-3641-A634-D61C-B3AC178D44F4}"/>
          </ac:picMkLst>
        </pc:picChg>
      </pc:sldChg>
      <pc:sldChg chg="addSp delSp modSp mod">
        <pc:chgData name="Sarah Mathay-Zurbuchen" userId="a0966b8d-04bd-4860-bb4d-075ca6c0d280" providerId="ADAL" clId="{8365B8D4-48C2-4CA8-85EB-559C06FE167A}" dt="2023-12-05T00:34:55.246" v="25"/>
        <pc:sldMkLst>
          <pc:docMk/>
          <pc:sldMk cId="641612829" sldId="3647"/>
        </pc:sldMkLst>
        <pc:picChg chg="del">
          <ac:chgData name="Sarah Mathay-Zurbuchen" userId="a0966b8d-04bd-4860-bb4d-075ca6c0d280" providerId="ADAL" clId="{8365B8D4-48C2-4CA8-85EB-559C06FE167A}" dt="2023-12-05T00:34:55.061" v="24" actId="478"/>
          <ac:picMkLst>
            <pc:docMk/>
            <pc:sldMk cId="641612829" sldId="3647"/>
            <ac:picMk id="4" creationId="{F41466F9-29E5-D955-7CA2-864846706248}"/>
          </ac:picMkLst>
        </pc:picChg>
        <pc:picChg chg="add mod">
          <ac:chgData name="Sarah Mathay-Zurbuchen" userId="a0966b8d-04bd-4860-bb4d-075ca6c0d280" providerId="ADAL" clId="{8365B8D4-48C2-4CA8-85EB-559C06FE167A}" dt="2023-12-05T00:34:55.246" v="25"/>
          <ac:picMkLst>
            <pc:docMk/>
            <pc:sldMk cId="641612829" sldId="3647"/>
            <ac:picMk id="5" creationId="{0481994F-F53C-B48C-232A-838674505845}"/>
          </ac:picMkLst>
        </pc:picChg>
      </pc:sldChg>
      <pc:sldChg chg="addSp delSp modSp mod">
        <pc:chgData name="Sarah Mathay-Zurbuchen" userId="a0966b8d-04bd-4860-bb4d-075ca6c0d280" providerId="ADAL" clId="{8365B8D4-48C2-4CA8-85EB-559C06FE167A}" dt="2023-12-05T00:35:07.957" v="31"/>
        <pc:sldMkLst>
          <pc:docMk/>
          <pc:sldMk cId="2384725438" sldId="3648"/>
        </pc:sldMkLst>
        <pc:picChg chg="add mod">
          <ac:chgData name="Sarah Mathay-Zurbuchen" userId="a0966b8d-04bd-4860-bb4d-075ca6c0d280" providerId="ADAL" clId="{8365B8D4-48C2-4CA8-85EB-559C06FE167A}" dt="2023-12-05T00:35:07.957" v="31"/>
          <ac:picMkLst>
            <pc:docMk/>
            <pc:sldMk cId="2384725438" sldId="3648"/>
            <ac:picMk id="2" creationId="{4C4371F8-51A7-6A8E-EDE0-C23E68781B3C}"/>
          </ac:picMkLst>
        </pc:picChg>
        <pc:picChg chg="del">
          <ac:chgData name="Sarah Mathay-Zurbuchen" userId="a0966b8d-04bd-4860-bb4d-075ca6c0d280" providerId="ADAL" clId="{8365B8D4-48C2-4CA8-85EB-559C06FE167A}" dt="2023-12-05T00:35:07.849" v="30" actId="478"/>
          <ac:picMkLst>
            <pc:docMk/>
            <pc:sldMk cId="2384725438" sldId="3648"/>
            <ac:picMk id="4" creationId="{F41466F9-29E5-D955-7CA2-864846706248}"/>
          </ac:picMkLst>
        </pc:picChg>
      </pc:sldChg>
      <pc:sldChg chg="addSp delSp modSp mod">
        <pc:chgData name="Sarah Mathay-Zurbuchen" userId="a0966b8d-04bd-4860-bb4d-075ca6c0d280" providerId="ADAL" clId="{8365B8D4-48C2-4CA8-85EB-559C06FE167A}" dt="2023-12-05T00:35:13.125" v="33"/>
        <pc:sldMkLst>
          <pc:docMk/>
          <pc:sldMk cId="2115760888" sldId="3649"/>
        </pc:sldMkLst>
        <pc:picChg chg="del">
          <ac:chgData name="Sarah Mathay-Zurbuchen" userId="a0966b8d-04bd-4860-bb4d-075ca6c0d280" providerId="ADAL" clId="{8365B8D4-48C2-4CA8-85EB-559C06FE167A}" dt="2023-12-05T00:35:12.765" v="32" actId="478"/>
          <ac:picMkLst>
            <pc:docMk/>
            <pc:sldMk cId="2115760888" sldId="3649"/>
            <ac:picMk id="4" creationId="{F41466F9-29E5-D955-7CA2-864846706248}"/>
          </ac:picMkLst>
        </pc:picChg>
        <pc:picChg chg="add mod">
          <ac:chgData name="Sarah Mathay-Zurbuchen" userId="a0966b8d-04bd-4860-bb4d-075ca6c0d280" providerId="ADAL" clId="{8365B8D4-48C2-4CA8-85EB-559C06FE167A}" dt="2023-12-05T00:35:13.125" v="33"/>
          <ac:picMkLst>
            <pc:docMk/>
            <pc:sldMk cId="2115760888" sldId="3649"/>
            <ac:picMk id="5" creationId="{334D40F1-8FB8-21AD-562F-BA099936E0F0}"/>
          </ac:picMkLst>
        </pc:picChg>
      </pc:sldChg>
      <pc:sldChg chg="addSp delSp modSp mod">
        <pc:chgData name="Sarah Mathay-Zurbuchen" userId="a0966b8d-04bd-4860-bb4d-075ca6c0d280" providerId="ADAL" clId="{8365B8D4-48C2-4CA8-85EB-559C06FE167A}" dt="2023-12-05T00:35:17.039" v="35"/>
        <pc:sldMkLst>
          <pc:docMk/>
          <pc:sldMk cId="3490076327" sldId="3650"/>
        </pc:sldMkLst>
        <pc:picChg chg="add mod">
          <ac:chgData name="Sarah Mathay-Zurbuchen" userId="a0966b8d-04bd-4860-bb4d-075ca6c0d280" providerId="ADAL" clId="{8365B8D4-48C2-4CA8-85EB-559C06FE167A}" dt="2023-12-05T00:35:17.039" v="35"/>
          <ac:picMkLst>
            <pc:docMk/>
            <pc:sldMk cId="3490076327" sldId="3650"/>
            <ac:picMk id="2" creationId="{CDF0682A-3866-E4A2-8BF5-4F615303ACF2}"/>
          </ac:picMkLst>
        </pc:picChg>
        <pc:picChg chg="del">
          <ac:chgData name="Sarah Mathay-Zurbuchen" userId="a0966b8d-04bd-4860-bb4d-075ca6c0d280" providerId="ADAL" clId="{8365B8D4-48C2-4CA8-85EB-559C06FE167A}" dt="2023-12-05T00:35:16.933" v="34" actId="478"/>
          <ac:picMkLst>
            <pc:docMk/>
            <pc:sldMk cId="3490076327" sldId="3650"/>
            <ac:picMk id="4" creationId="{F41466F9-29E5-D955-7CA2-864846706248}"/>
          </ac:picMkLst>
        </pc:picChg>
      </pc:sldChg>
      <pc:sldChg chg="addSp delSp modSp mod">
        <pc:chgData name="Sarah Mathay-Zurbuchen" userId="a0966b8d-04bd-4860-bb4d-075ca6c0d280" providerId="ADAL" clId="{8365B8D4-48C2-4CA8-85EB-559C06FE167A}" dt="2023-12-05T00:35:20.044" v="37"/>
        <pc:sldMkLst>
          <pc:docMk/>
          <pc:sldMk cId="2720755579" sldId="3651"/>
        </pc:sldMkLst>
        <pc:picChg chg="add mod">
          <ac:chgData name="Sarah Mathay-Zurbuchen" userId="a0966b8d-04bd-4860-bb4d-075ca6c0d280" providerId="ADAL" clId="{8365B8D4-48C2-4CA8-85EB-559C06FE167A}" dt="2023-12-05T00:35:20.044" v="37"/>
          <ac:picMkLst>
            <pc:docMk/>
            <pc:sldMk cId="2720755579" sldId="3651"/>
            <ac:picMk id="2" creationId="{B62AE054-58D3-EEBE-02AB-FA761C42CD07}"/>
          </ac:picMkLst>
        </pc:picChg>
        <pc:picChg chg="del">
          <ac:chgData name="Sarah Mathay-Zurbuchen" userId="a0966b8d-04bd-4860-bb4d-075ca6c0d280" providerId="ADAL" clId="{8365B8D4-48C2-4CA8-85EB-559C06FE167A}" dt="2023-12-05T00:35:19.945" v="36" actId="478"/>
          <ac:picMkLst>
            <pc:docMk/>
            <pc:sldMk cId="2720755579" sldId="3651"/>
            <ac:picMk id="4" creationId="{F41466F9-29E5-D955-7CA2-864846706248}"/>
          </ac:picMkLst>
        </pc:picChg>
      </pc:sldChg>
      <pc:sldChg chg="addSp delSp modSp mod">
        <pc:chgData name="Sarah Mathay-Zurbuchen" userId="a0966b8d-04bd-4860-bb4d-075ca6c0d280" providerId="ADAL" clId="{8365B8D4-48C2-4CA8-85EB-559C06FE167A}" dt="2023-12-05T00:35:23.492" v="39"/>
        <pc:sldMkLst>
          <pc:docMk/>
          <pc:sldMk cId="1340399262" sldId="3652"/>
        </pc:sldMkLst>
        <pc:picChg chg="add mod">
          <ac:chgData name="Sarah Mathay-Zurbuchen" userId="a0966b8d-04bd-4860-bb4d-075ca6c0d280" providerId="ADAL" clId="{8365B8D4-48C2-4CA8-85EB-559C06FE167A}" dt="2023-12-05T00:35:23.492" v="39"/>
          <ac:picMkLst>
            <pc:docMk/>
            <pc:sldMk cId="1340399262" sldId="3652"/>
            <ac:picMk id="2" creationId="{FD21D3D0-24EF-A3FA-9195-6213347E3B62}"/>
          </ac:picMkLst>
        </pc:picChg>
        <pc:picChg chg="del">
          <ac:chgData name="Sarah Mathay-Zurbuchen" userId="a0966b8d-04bd-4860-bb4d-075ca6c0d280" providerId="ADAL" clId="{8365B8D4-48C2-4CA8-85EB-559C06FE167A}" dt="2023-12-05T00:35:23.385" v="38" actId="478"/>
          <ac:picMkLst>
            <pc:docMk/>
            <pc:sldMk cId="1340399262" sldId="3652"/>
            <ac:picMk id="4" creationId="{F41466F9-29E5-D955-7CA2-864846706248}"/>
          </ac:picMkLst>
        </pc:picChg>
      </pc:sldChg>
      <pc:sldChg chg="addSp delSp modSp mod">
        <pc:chgData name="Sarah Mathay-Zurbuchen" userId="a0966b8d-04bd-4860-bb4d-075ca6c0d280" providerId="ADAL" clId="{8365B8D4-48C2-4CA8-85EB-559C06FE167A}" dt="2023-12-05T00:35:27.900" v="41"/>
        <pc:sldMkLst>
          <pc:docMk/>
          <pc:sldMk cId="2588946410" sldId="3653"/>
        </pc:sldMkLst>
        <pc:picChg chg="del">
          <ac:chgData name="Sarah Mathay-Zurbuchen" userId="a0966b8d-04bd-4860-bb4d-075ca6c0d280" providerId="ADAL" clId="{8365B8D4-48C2-4CA8-85EB-559C06FE167A}" dt="2023-12-05T00:35:27.560" v="40" actId="478"/>
          <ac:picMkLst>
            <pc:docMk/>
            <pc:sldMk cId="2588946410" sldId="3653"/>
            <ac:picMk id="4" creationId="{F41466F9-29E5-D955-7CA2-864846706248}"/>
          </ac:picMkLst>
        </pc:picChg>
        <pc:picChg chg="add mod">
          <ac:chgData name="Sarah Mathay-Zurbuchen" userId="a0966b8d-04bd-4860-bb4d-075ca6c0d280" providerId="ADAL" clId="{8365B8D4-48C2-4CA8-85EB-559C06FE167A}" dt="2023-12-05T00:35:27.900" v="41"/>
          <ac:picMkLst>
            <pc:docMk/>
            <pc:sldMk cId="2588946410" sldId="3653"/>
            <ac:picMk id="6" creationId="{601C9BAA-4019-61D7-2686-2E1C187AF0F8}"/>
          </ac:picMkLst>
        </pc:picChg>
      </pc:sldChg>
      <pc:sldChg chg="addSp delSp modSp mod">
        <pc:chgData name="Sarah Mathay-Zurbuchen" userId="a0966b8d-04bd-4860-bb4d-075ca6c0d280" providerId="ADAL" clId="{8365B8D4-48C2-4CA8-85EB-559C06FE167A}" dt="2023-12-05T00:36:33.324" v="45"/>
        <pc:sldMkLst>
          <pc:docMk/>
          <pc:sldMk cId="1361719998" sldId="3654"/>
        </pc:sldMkLst>
        <pc:picChg chg="del">
          <ac:chgData name="Sarah Mathay-Zurbuchen" userId="a0966b8d-04bd-4860-bb4d-075ca6c0d280" providerId="ADAL" clId="{8365B8D4-48C2-4CA8-85EB-559C06FE167A}" dt="2023-12-05T00:36:33.226" v="44" actId="478"/>
          <ac:picMkLst>
            <pc:docMk/>
            <pc:sldMk cId="1361719998" sldId="3654"/>
            <ac:picMk id="4" creationId="{F41466F9-29E5-D955-7CA2-864846706248}"/>
          </ac:picMkLst>
        </pc:picChg>
        <pc:picChg chg="add mod">
          <ac:chgData name="Sarah Mathay-Zurbuchen" userId="a0966b8d-04bd-4860-bb4d-075ca6c0d280" providerId="ADAL" clId="{8365B8D4-48C2-4CA8-85EB-559C06FE167A}" dt="2023-12-05T00:36:33.324" v="45"/>
          <ac:picMkLst>
            <pc:docMk/>
            <pc:sldMk cId="1361719998" sldId="3654"/>
            <ac:picMk id="5" creationId="{F2E636AB-BD2C-FA3D-7C42-338CF440EEC9}"/>
          </ac:picMkLst>
        </pc:picChg>
      </pc:sldChg>
      <pc:sldChg chg="addSp delSp modSp mod">
        <pc:chgData name="Sarah Mathay-Zurbuchen" userId="a0966b8d-04bd-4860-bb4d-075ca6c0d280" providerId="ADAL" clId="{8365B8D4-48C2-4CA8-85EB-559C06FE167A}" dt="2023-12-05T00:36:36.846" v="47"/>
        <pc:sldMkLst>
          <pc:docMk/>
          <pc:sldMk cId="2801027932" sldId="3655"/>
        </pc:sldMkLst>
        <pc:picChg chg="del">
          <ac:chgData name="Sarah Mathay-Zurbuchen" userId="a0966b8d-04bd-4860-bb4d-075ca6c0d280" providerId="ADAL" clId="{8365B8D4-48C2-4CA8-85EB-559C06FE167A}" dt="2023-12-05T00:36:36.744" v="46" actId="478"/>
          <ac:picMkLst>
            <pc:docMk/>
            <pc:sldMk cId="2801027932" sldId="3655"/>
            <ac:picMk id="4" creationId="{F41466F9-29E5-D955-7CA2-864846706248}"/>
          </ac:picMkLst>
        </pc:picChg>
        <pc:picChg chg="add mod">
          <ac:chgData name="Sarah Mathay-Zurbuchen" userId="a0966b8d-04bd-4860-bb4d-075ca6c0d280" providerId="ADAL" clId="{8365B8D4-48C2-4CA8-85EB-559C06FE167A}" dt="2023-12-05T00:36:36.846" v="47"/>
          <ac:picMkLst>
            <pc:docMk/>
            <pc:sldMk cId="2801027932" sldId="3655"/>
            <ac:picMk id="6" creationId="{411D49A3-6B1E-0F62-370D-5C76AA553D79}"/>
          </ac:picMkLst>
        </pc:picChg>
      </pc:sldChg>
      <pc:sldChg chg="addSp delSp modSp mod">
        <pc:chgData name="Sarah Mathay-Zurbuchen" userId="a0966b8d-04bd-4860-bb4d-075ca6c0d280" providerId="ADAL" clId="{8365B8D4-48C2-4CA8-85EB-559C06FE167A}" dt="2023-12-05T00:36:43.748" v="51" actId="1076"/>
        <pc:sldMkLst>
          <pc:docMk/>
          <pc:sldMk cId="3241807159" sldId="3656"/>
        </pc:sldMkLst>
        <pc:picChg chg="add mod">
          <ac:chgData name="Sarah Mathay-Zurbuchen" userId="a0966b8d-04bd-4860-bb4d-075ca6c0d280" providerId="ADAL" clId="{8365B8D4-48C2-4CA8-85EB-559C06FE167A}" dt="2023-12-05T00:36:43.748" v="51" actId="1076"/>
          <ac:picMkLst>
            <pc:docMk/>
            <pc:sldMk cId="3241807159" sldId="3656"/>
            <ac:picMk id="2" creationId="{76382B39-5678-27DB-5896-287BF90E9B04}"/>
          </ac:picMkLst>
        </pc:picChg>
        <pc:picChg chg="del">
          <ac:chgData name="Sarah Mathay-Zurbuchen" userId="a0966b8d-04bd-4860-bb4d-075ca6c0d280" providerId="ADAL" clId="{8365B8D4-48C2-4CA8-85EB-559C06FE167A}" dt="2023-12-05T00:36:42.082" v="50" actId="478"/>
          <ac:picMkLst>
            <pc:docMk/>
            <pc:sldMk cId="3241807159" sldId="3656"/>
            <ac:picMk id="4" creationId="{F41466F9-29E5-D955-7CA2-864846706248}"/>
          </ac:picMkLst>
        </pc:picChg>
      </pc:sldChg>
      <pc:sldChg chg="addSp delSp modSp mod">
        <pc:chgData name="Sarah Mathay-Zurbuchen" userId="a0966b8d-04bd-4860-bb4d-075ca6c0d280" providerId="ADAL" clId="{8365B8D4-48C2-4CA8-85EB-559C06FE167A}" dt="2023-12-05T00:36:47.396" v="53"/>
        <pc:sldMkLst>
          <pc:docMk/>
          <pc:sldMk cId="2373738616" sldId="3657"/>
        </pc:sldMkLst>
        <pc:picChg chg="add mod">
          <ac:chgData name="Sarah Mathay-Zurbuchen" userId="a0966b8d-04bd-4860-bb4d-075ca6c0d280" providerId="ADAL" clId="{8365B8D4-48C2-4CA8-85EB-559C06FE167A}" dt="2023-12-05T00:36:47.396" v="53"/>
          <ac:picMkLst>
            <pc:docMk/>
            <pc:sldMk cId="2373738616" sldId="3657"/>
            <ac:picMk id="3" creationId="{A3CD285A-2AA8-4C4D-B95C-09FE91EC8B1A}"/>
          </ac:picMkLst>
        </pc:picChg>
        <pc:picChg chg="del">
          <ac:chgData name="Sarah Mathay-Zurbuchen" userId="a0966b8d-04bd-4860-bb4d-075ca6c0d280" providerId="ADAL" clId="{8365B8D4-48C2-4CA8-85EB-559C06FE167A}" dt="2023-12-05T00:36:47.247" v="52" actId="478"/>
          <ac:picMkLst>
            <pc:docMk/>
            <pc:sldMk cId="2373738616" sldId="3657"/>
            <ac:picMk id="4" creationId="{F41466F9-29E5-D955-7CA2-864846706248}"/>
          </ac:picMkLst>
        </pc:picChg>
      </pc:sldChg>
      <pc:sldChg chg="addSp delSp modSp mod">
        <pc:chgData name="Sarah Mathay-Zurbuchen" userId="a0966b8d-04bd-4860-bb4d-075ca6c0d280" providerId="ADAL" clId="{8365B8D4-48C2-4CA8-85EB-559C06FE167A}" dt="2023-12-05T00:36:56.195" v="57" actId="1076"/>
        <pc:sldMkLst>
          <pc:docMk/>
          <pc:sldMk cId="1277716585" sldId="3658"/>
        </pc:sldMkLst>
        <pc:picChg chg="del">
          <ac:chgData name="Sarah Mathay-Zurbuchen" userId="a0966b8d-04bd-4860-bb4d-075ca6c0d280" providerId="ADAL" clId="{8365B8D4-48C2-4CA8-85EB-559C06FE167A}" dt="2023-12-05T00:36:51.315" v="54" actId="478"/>
          <ac:picMkLst>
            <pc:docMk/>
            <pc:sldMk cId="1277716585" sldId="3658"/>
            <ac:picMk id="6" creationId="{A764B351-FD0B-4EA8-B32F-7F0B2101AA11}"/>
          </ac:picMkLst>
        </pc:picChg>
        <pc:picChg chg="add mod">
          <ac:chgData name="Sarah Mathay-Zurbuchen" userId="a0966b8d-04bd-4860-bb4d-075ca6c0d280" providerId="ADAL" clId="{8365B8D4-48C2-4CA8-85EB-559C06FE167A}" dt="2023-12-05T00:36:56.195" v="57" actId="1076"/>
          <ac:picMkLst>
            <pc:docMk/>
            <pc:sldMk cId="1277716585" sldId="3658"/>
            <ac:picMk id="14" creationId="{E1C22F08-DCE8-A294-69E7-8F2F65CA0B5C}"/>
          </ac:picMkLst>
        </pc:picChg>
      </pc:sldChg>
      <pc:sldChg chg="addSp delSp modSp mod">
        <pc:chgData name="Sarah Mathay-Zurbuchen" userId="a0966b8d-04bd-4860-bb4d-075ca6c0d280" providerId="ADAL" clId="{8365B8D4-48C2-4CA8-85EB-559C06FE167A}" dt="2023-12-05T00:37:00.670" v="59"/>
        <pc:sldMkLst>
          <pc:docMk/>
          <pc:sldMk cId="2918980176" sldId="3659"/>
        </pc:sldMkLst>
        <pc:picChg chg="add mod">
          <ac:chgData name="Sarah Mathay-Zurbuchen" userId="a0966b8d-04bd-4860-bb4d-075ca6c0d280" providerId="ADAL" clId="{8365B8D4-48C2-4CA8-85EB-559C06FE167A}" dt="2023-12-05T00:37:00.670" v="59"/>
          <ac:picMkLst>
            <pc:docMk/>
            <pc:sldMk cId="2918980176" sldId="3659"/>
            <ac:picMk id="3" creationId="{206DAA2A-CF88-6692-6E3C-08F68A62CF50}"/>
          </ac:picMkLst>
        </pc:picChg>
        <pc:picChg chg="del">
          <ac:chgData name="Sarah Mathay-Zurbuchen" userId="a0966b8d-04bd-4860-bb4d-075ca6c0d280" providerId="ADAL" clId="{8365B8D4-48C2-4CA8-85EB-559C06FE167A}" dt="2023-12-05T00:37:00.244" v="58" actId="478"/>
          <ac:picMkLst>
            <pc:docMk/>
            <pc:sldMk cId="2918980176" sldId="3659"/>
            <ac:picMk id="4" creationId="{F41466F9-29E5-D955-7CA2-864846706248}"/>
          </ac:picMkLst>
        </pc:picChg>
      </pc:sldChg>
      <pc:sldChg chg="addSp delSp modSp mod">
        <pc:chgData name="Sarah Mathay-Zurbuchen" userId="a0966b8d-04bd-4860-bb4d-075ca6c0d280" providerId="ADAL" clId="{8365B8D4-48C2-4CA8-85EB-559C06FE167A}" dt="2023-12-05T00:37:05.300" v="61"/>
        <pc:sldMkLst>
          <pc:docMk/>
          <pc:sldMk cId="3585289634" sldId="3660"/>
        </pc:sldMkLst>
        <pc:picChg chg="add mod">
          <ac:chgData name="Sarah Mathay-Zurbuchen" userId="a0966b8d-04bd-4860-bb4d-075ca6c0d280" providerId="ADAL" clId="{8365B8D4-48C2-4CA8-85EB-559C06FE167A}" dt="2023-12-05T00:37:05.300" v="61"/>
          <ac:picMkLst>
            <pc:docMk/>
            <pc:sldMk cId="3585289634" sldId="3660"/>
            <ac:picMk id="2" creationId="{3F0AE4B5-A181-474D-8D71-B6653A927C85}"/>
          </ac:picMkLst>
        </pc:picChg>
        <pc:picChg chg="del">
          <ac:chgData name="Sarah Mathay-Zurbuchen" userId="a0966b8d-04bd-4860-bb4d-075ca6c0d280" providerId="ADAL" clId="{8365B8D4-48C2-4CA8-85EB-559C06FE167A}" dt="2023-12-05T00:37:05.175" v="60" actId="478"/>
          <ac:picMkLst>
            <pc:docMk/>
            <pc:sldMk cId="3585289634" sldId="3660"/>
            <ac:picMk id="4" creationId="{F41466F9-29E5-D955-7CA2-864846706248}"/>
          </ac:picMkLst>
        </pc:picChg>
      </pc:sldChg>
      <pc:sldChg chg="addSp delSp modSp mod">
        <pc:chgData name="Sarah Mathay-Zurbuchen" userId="a0966b8d-04bd-4860-bb4d-075ca6c0d280" providerId="ADAL" clId="{8365B8D4-48C2-4CA8-85EB-559C06FE167A}" dt="2023-12-05T00:37:09.268" v="63"/>
        <pc:sldMkLst>
          <pc:docMk/>
          <pc:sldMk cId="4052223105" sldId="3661"/>
        </pc:sldMkLst>
        <pc:picChg chg="del">
          <ac:chgData name="Sarah Mathay-Zurbuchen" userId="a0966b8d-04bd-4860-bb4d-075ca6c0d280" providerId="ADAL" clId="{8365B8D4-48C2-4CA8-85EB-559C06FE167A}" dt="2023-12-05T00:37:09.128" v="62" actId="478"/>
          <ac:picMkLst>
            <pc:docMk/>
            <pc:sldMk cId="4052223105" sldId="3661"/>
            <ac:picMk id="4" creationId="{F41466F9-29E5-D955-7CA2-864846706248}"/>
          </ac:picMkLst>
        </pc:picChg>
        <pc:picChg chg="add mod">
          <ac:chgData name="Sarah Mathay-Zurbuchen" userId="a0966b8d-04bd-4860-bb4d-075ca6c0d280" providerId="ADAL" clId="{8365B8D4-48C2-4CA8-85EB-559C06FE167A}" dt="2023-12-05T00:37:09.268" v="63"/>
          <ac:picMkLst>
            <pc:docMk/>
            <pc:sldMk cId="4052223105" sldId="3661"/>
            <ac:picMk id="6" creationId="{3055340C-807F-6197-84FE-AE457F2B0929}"/>
          </ac:picMkLst>
        </pc:picChg>
      </pc:sldChg>
      <pc:sldChg chg="addSp delSp modSp mod">
        <pc:chgData name="Sarah Mathay-Zurbuchen" userId="a0966b8d-04bd-4860-bb4d-075ca6c0d280" providerId="ADAL" clId="{8365B8D4-48C2-4CA8-85EB-559C06FE167A}" dt="2023-12-05T00:37:14.191" v="65"/>
        <pc:sldMkLst>
          <pc:docMk/>
          <pc:sldMk cId="3386804770" sldId="3662"/>
        </pc:sldMkLst>
        <pc:picChg chg="del">
          <ac:chgData name="Sarah Mathay-Zurbuchen" userId="a0966b8d-04bd-4860-bb4d-075ca6c0d280" providerId="ADAL" clId="{8365B8D4-48C2-4CA8-85EB-559C06FE167A}" dt="2023-12-05T00:37:14.058" v="64" actId="478"/>
          <ac:picMkLst>
            <pc:docMk/>
            <pc:sldMk cId="3386804770" sldId="3662"/>
            <ac:picMk id="4" creationId="{F41466F9-29E5-D955-7CA2-864846706248}"/>
          </ac:picMkLst>
        </pc:picChg>
        <pc:picChg chg="add mod">
          <ac:chgData name="Sarah Mathay-Zurbuchen" userId="a0966b8d-04bd-4860-bb4d-075ca6c0d280" providerId="ADAL" clId="{8365B8D4-48C2-4CA8-85EB-559C06FE167A}" dt="2023-12-05T00:37:14.191" v="65"/>
          <ac:picMkLst>
            <pc:docMk/>
            <pc:sldMk cId="3386804770" sldId="3662"/>
            <ac:picMk id="6" creationId="{8D087B0E-C05F-7A90-B631-A7AF5565E8CE}"/>
          </ac:picMkLst>
        </pc:picChg>
      </pc:sldChg>
      <pc:sldChg chg="addSp delSp modSp mod">
        <pc:chgData name="Sarah Mathay-Zurbuchen" userId="a0966b8d-04bd-4860-bb4d-075ca6c0d280" providerId="ADAL" clId="{8365B8D4-48C2-4CA8-85EB-559C06FE167A}" dt="2023-12-05T00:37:17.668" v="67"/>
        <pc:sldMkLst>
          <pc:docMk/>
          <pc:sldMk cId="3850061528" sldId="3663"/>
        </pc:sldMkLst>
        <pc:picChg chg="del">
          <ac:chgData name="Sarah Mathay-Zurbuchen" userId="a0966b8d-04bd-4860-bb4d-075ca6c0d280" providerId="ADAL" clId="{8365B8D4-48C2-4CA8-85EB-559C06FE167A}" dt="2023-12-05T00:37:17.559" v="66" actId="478"/>
          <ac:picMkLst>
            <pc:docMk/>
            <pc:sldMk cId="3850061528" sldId="3663"/>
            <ac:picMk id="4" creationId="{F41466F9-29E5-D955-7CA2-864846706248}"/>
          </ac:picMkLst>
        </pc:picChg>
        <pc:picChg chg="add mod">
          <ac:chgData name="Sarah Mathay-Zurbuchen" userId="a0966b8d-04bd-4860-bb4d-075ca6c0d280" providerId="ADAL" clId="{8365B8D4-48C2-4CA8-85EB-559C06FE167A}" dt="2023-12-05T00:37:17.668" v="67"/>
          <ac:picMkLst>
            <pc:docMk/>
            <pc:sldMk cId="3850061528" sldId="3663"/>
            <ac:picMk id="5" creationId="{530E1FBA-2AA7-33D2-48CD-F4956A285FC8}"/>
          </ac:picMkLst>
        </pc:picChg>
      </pc:sldChg>
      <pc:sldChg chg="addSp delSp modSp mod">
        <pc:chgData name="Sarah Mathay-Zurbuchen" userId="a0966b8d-04bd-4860-bb4d-075ca6c0d280" providerId="ADAL" clId="{8365B8D4-48C2-4CA8-85EB-559C06FE167A}" dt="2023-12-05T00:37:21.775" v="69"/>
        <pc:sldMkLst>
          <pc:docMk/>
          <pc:sldMk cId="2276032749" sldId="3665"/>
        </pc:sldMkLst>
        <pc:picChg chg="add mod">
          <ac:chgData name="Sarah Mathay-Zurbuchen" userId="a0966b8d-04bd-4860-bb4d-075ca6c0d280" providerId="ADAL" clId="{8365B8D4-48C2-4CA8-85EB-559C06FE167A}" dt="2023-12-05T00:37:21.775" v="69"/>
          <ac:picMkLst>
            <pc:docMk/>
            <pc:sldMk cId="2276032749" sldId="3665"/>
            <ac:picMk id="2" creationId="{4D49CE18-E825-B9B3-1C8E-AB6532B2EF7E}"/>
          </ac:picMkLst>
        </pc:picChg>
        <pc:picChg chg="del">
          <ac:chgData name="Sarah Mathay-Zurbuchen" userId="a0966b8d-04bd-4860-bb4d-075ca6c0d280" providerId="ADAL" clId="{8365B8D4-48C2-4CA8-85EB-559C06FE167A}" dt="2023-12-05T00:37:21.665" v="68" actId="478"/>
          <ac:picMkLst>
            <pc:docMk/>
            <pc:sldMk cId="2276032749" sldId="3665"/>
            <ac:picMk id="4" creationId="{F41466F9-29E5-D955-7CA2-864846706248}"/>
          </ac:picMkLst>
        </pc:picChg>
      </pc:sldChg>
      <pc:sldChg chg="addSp delSp modSp mod">
        <pc:chgData name="Sarah Mathay-Zurbuchen" userId="a0966b8d-04bd-4860-bb4d-075ca6c0d280" providerId="ADAL" clId="{8365B8D4-48C2-4CA8-85EB-559C06FE167A}" dt="2023-12-05T00:37:25.008" v="71"/>
        <pc:sldMkLst>
          <pc:docMk/>
          <pc:sldMk cId="1379175591" sldId="3666"/>
        </pc:sldMkLst>
        <pc:picChg chg="add mod">
          <ac:chgData name="Sarah Mathay-Zurbuchen" userId="a0966b8d-04bd-4860-bb4d-075ca6c0d280" providerId="ADAL" clId="{8365B8D4-48C2-4CA8-85EB-559C06FE167A}" dt="2023-12-05T00:37:25.008" v="71"/>
          <ac:picMkLst>
            <pc:docMk/>
            <pc:sldMk cId="1379175591" sldId="3666"/>
            <ac:picMk id="2" creationId="{5A404907-4257-E146-ECC7-2202ADB963A9}"/>
          </ac:picMkLst>
        </pc:picChg>
        <pc:picChg chg="del">
          <ac:chgData name="Sarah Mathay-Zurbuchen" userId="a0966b8d-04bd-4860-bb4d-075ca6c0d280" providerId="ADAL" clId="{8365B8D4-48C2-4CA8-85EB-559C06FE167A}" dt="2023-12-05T00:37:24.875" v="70" actId="478"/>
          <ac:picMkLst>
            <pc:docMk/>
            <pc:sldMk cId="1379175591" sldId="3666"/>
            <ac:picMk id="4" creationId="{F41466F9-29E5-D955-7CA2-864846706248}"/>
          </ac:picMkLst>
        </pc:picChg>
      </pc:sldChg>
      <pc:sldChg chg="addSp delSp modSp mod">
        <pc:chgData name="Sarah Mathay-Zurbuchen" userId="a0966b8d-04bd-4860-bb4d-075ca6c0d280" providerId="ADAL" clId="{8365B8D4-48C2-4CA8-85EB-559C06FE167A}" dt="2023-12-05T00:37:31.853" v="75"/>
        <pc:sldMkLst>
          <pc:docMk/>
          <pc:sldMk cId="3233675441" sldId="3667"/>
        </pc:sldMkLst>
        <pc:picChg chg="del">
          <ac:chgData name="Sarah Mathay-Zurbuchen" userId="a0966b8d-04bd-4860-bb4d-075ca6c0d280" providerId="ADAL" clId="{8365B8D4-48C2-4CA8-85EB-559C06FE167A}" dt="2023-12-05T00:37:31.723" v="74" actId="478"/>
          <ac:picMkLst>
            <pc:docMk/>
            <pc:sldMk cId="3233675441" sldId="3667"/>
            <ac:picMk id="4" creationId="{F41466F9-29E5-D955-7CA2-864846706248}"/>
          </ac:picMkLst>
        </pc:picChg>
        <pc:picChg chg="add mod">
          <ac:chgData name="Sarah Mathay-Zurbuchen" userId="a0966b8d-04bd-4860-bb4d-075ca6c0d280" providerId="ADAL" clId="{8365B8D4-48C2-4CA8-85EB-559C06FE167A}" dt="2023-12-05T00:37:31.853" v="75"/>
          <ac:picMkLst>
            <pc:docMk/>
            <pc:sldMk cId="3233675441" sldId="3667"/>
            <ac:picMk id="5" creationId="{48F9F904-3923-4A41-96EF-C6B9D8AACFE1}"/>
          </ac:picMkLst>
        </pc:picChg>
      </pc:sldChg>
      <pc:sldChg chg="addSp delSp modSp mod">
        <pc:chgData name="Sarah Mathay-Zurbuchen" userId="a0966b8d-04bd-4860-bb4d-075ca6c0d280" providerId="ADAL" clId="{8365B8D4-48C2-4CA8-85EB-559C06FE167A}" dt="2023-12-05T00:37:28.676" v="73"/>
        <pc:sldMkLst>
          <pc:docMk/>
          <pc:sldMk cId="1467168399" sldId="3668"/>
        </pc:sldMkLst>
        <pc:picChg chg="del">
          <ac:chgData name="Sarah Mathay-Zurbuchen" userId="a0966b8d-04bd-4860-bb4d-075ca6c0d280" providerId="ADAL" clId="{8365B8D4-48C2-4CA8-85EB-559C06FE167A}" dt="2023-12-05T00:37:28.545" v="72" actId="478"/>
          <ac:picMkLst>
            <pc:docMk/>
            <pc:sldMk cId="1467168399" sldId="3668"/>
            <ac:picMk id="6" creationId="{A764B351-FD0B-4EA8-B32F-7F0B2101AA11}"/>
          </ac:picMkLst>
        </pc:picChg>
        <pc:picChg chg="add mod">
          <ac:chgData name="Sarah Mathay-Zurbuchen" userId="a0966b8d-04bd-4860-bb4d-075ca6c0d280" providerId="ADAL" clId="{8365B8D4-48C2-4CA8-85EB-559C06FE167A}" dt="2023-12-05T00:37:28.676" v="73"/>
          <ac:picMkLst>
            <pc:docMk/>
            <pc:sldMk cId="1467168399" sldId="3668"/>
            <ac:picMk id="14" creationId="{B7FCE982-5358-CDB9-0D86-D8F167593F0D}"/>
          </ac:picMkLst>
        </pc:picChg>
      </pc:sldChg>
      <pc:sldChg chg="addSp delSp modSp mod">
        <pc:chgData name="Sarah Mathay-Zurbuchen" userId="a0966b8d-04bd-4860-bb4d-075ca6c0d280" providerId="ADAL" clId="{8365B8D4-48C2-4CA8-85EB-559C06FE167A}" dt="2023-12-05T00:37:35.468" v="77"/>
        <pc:sldMkLst>
          <pc:docMk/>
          <pc:sldMk cId="525891280" sldId="3669"/>
        </pc:sldMkLst>
        <pc:picChg chg="add mod">
          <ac:chgData name="Sarah Mathay-Zurbuchen" userId="a0966b8d-04bd-4860-bb4d-075ca6c0d280" providerId="ADAL" clId="{8365B8D4-48C2-4CA8-85EB-559C06FE167A}" dt="2023-12-05T00:37:35.468" v="77"/>
          <ac:picMkLst>
            <pc:docMk/>
            <pc:sldMk cId="525891280" sldId="3669"/>
            <ac:picMk id="3" creationId="{42511DF3-C5D6-0650-F8EC-A0E114F0588E}"/>
          </ac:picMkLst>
        </pc:picChg>
        <pc:picChg chg="del">
          <ac:chgData name="Sarah Mathay-Zurbuchen" userId="a0966b8d-04bd-4860-bb4d-075ca6c0d280" providerId="ADAL" clId="{8365B8D4-48C2-4CA8-85EB-559C06FE167A}" dt="2023-12-05T00:37:35.351" v="76" actId="478"/>
          <ac:picMkLst>
            <pc:docMk/>
            <pc:sldMk cId="525891280" sldId="3669"/>
            <ac:picMk id="4" creationId="{F41466F9-29E5-D955-7CA2-864846706248}"/>
          </ac:picMkLst>
        </pc:picChg>
      </pc:sldChg>
      <pc:sldChg chg="addSp delSp modSp mod">
        <pc:chgData name="Sarah Mathay-Zurbuchen" userId="a0966b8d-04bd-4860-bb4d-075ca6c0d280" providerId="ADAL" clId="{8365B8D4-48C2-4CA8-85EB-559C06FE167A}" dt="2023-12-05T00:37:39.124" v="79"/>
        <pc:sldMkLst>
          <pc:docMk/>
          <pc:sldMk cId="2070625906" sldId="3670"/>
        </pc:sldMkLst>
        <pc:picChg chg="add mod">
          <ac:chgData name="Sarah Mathay-Zurbuchen" userId="a0966b8d-04bd-4860-bb4d-075ca6c0d280" providerId="ADAL" clId="{8365B8D4-48C2-4CA8-85EB-559C06FE167A}" dt="2023-12-05T00:37:39.124" v="79"/>
          <ac:picMkLst>
            <pc:docMk/>
            <pc:sldMk cId="2070625906" sldId="3670"/>
            <ac:picMk id="2" creationId="{164383D3-FB14-027D-BD9B-2EE99478FB6A}"/>
          </ac:picMkLst>
        </pc:picChg>
        <pc:picChg chg="del">
          <ac:chgData name="Sarah Mathay-Zurbuchen" userId="a0966b8d-04bd-4860-bb4d-075ca6c0d280" providerId="ADAL" clId="{8365B8D4-48C2-4CA8-85EB-559C06FE167A}" dt="2023-12-05T00:37:39.019" v="78" actId="478"/>
          <ac:picMkLst>
            <pc:docMk/>
            <pc:sldMk cId="2070625906" sldId="3670"/>
            <ac:picMk id="4" creationId="{F41466F9-29E5-D955-7CA2-864846706248}"/>
          </ac:picMkLst>
        </pc:picChg>
      </pc:sldChg>
      <pc:sldChg chg="addSp delSp modSp mod delCm">
        <pc:chgData name="Sarah Mathay-Zurbuchen" userId="a0966b8d-04bd-4860-bb4d-075ca6c0d280" providerId="ADAL" clId="{8365B8D4-48C2-4CA8-85EB-559C06FE167A}" dt="2023-12-05T00:37:49.820" v="82"/>
        <pc:sldMkLst>
          <pc:docMk/>
          <pc:sldMk cId="1087898977" sldId="3672"/>
        </pc:sldMkLst>
        <pc:picChg chg="del">
          <ac:chgData name="Sarah Mathay-Zurbuchen" userId="a0966b8d-04bd-4860-bb4d-075ca6c0d280" providerId="ADAL" clId="{8365B8D4-48C2-4CA8-85EB-559C06FE167A}" dt="2023-12-05T00:37:44.847" v="80" actId="478"/>
          <ac:picMkLst>
            <pc:docMk/>
            <pc:sldMk cId="1087898977" sldId="3672"/>
            <ac:picMk id="4" creationId="{F41466F9-29E5-D955-7CA2-864846706248}"/>
          </ac:picMkLst>
        </pc:picChg>
        <pc:picChg chg="add mod">
          <ac:chgData name="Sarah Mathay-Zurbuchen" userId="a0966b8d-04bd-4860-bb4d-075ca6c0d280" providerId="ADAL" clId="{8365B8D4-48C2-4CA8-85EB-559C06FE167A}" dt="2023-12-05T00:37:44.964" v="81"/>
          <ac:picMkLst>
            <pc:docMk/>
            <pc:sldMk cId="1087898977" sldId="3672"/>
            <ac:picMk id="5" creationId="{EEC3604E-7385-F7C0-4092-CD4B0E761E5D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arah Mathay-Zurbuchen" userId="a0966b8d-04bd-4860-bb4d-075ca6c0d280" providerId="ADAL" clId="{8365B8D4-48C2-4CA8-85EB-559C06FE167A}" dt="2023-12-05T00:37:49.820" v="82"/>
              <pc2:cmMkLst xmlns:pc2="http://schemas.microsoft.com/office/powerpoint/2019/9/main/command">
                <pc:docMk/>
                <pc:sldMk cId="1087898977" sldId="3672"/>
                <pc2:cmMk id="{5D5F63B0-F2E1-4C3A-8A97-BE98C3F42920}"/>
              </pc2:cmMkLst>
            </pc226:cmChg>
          </p:ext>
        </pc:extLst>
      </pc:sldChg>
      <pc:sldChg chg="addSp delSp modSp mod">
        <pc:chgData name="Sarah Mathay-Zurbuchen" userId="a0966b8d-04bd-4860-bb4d-075ca6c0d280" providerId="ADAL" clId="{8365B8D4-48C2-4CA8-85EB-559C06FE167A}" dt="2023-12-05T00:37:53.701" v="84"/>
        <pc:sldMkLst>
          <pc:docMk/>
          <pc:sldMk cId="2579986254" sldId="3673"/>
        </pc:sldMkLst>
        <pc:picChg chg="del">
          <ac:chgData name="Sarah Mathay-Zurbuchen" userId="a0966b8d-04bd-4860-bb4d-075ca6c0d280" providerId="ADAL" clId="{8365B8D4-48C2-4CA8-85EB-559C06FE167A}" dt="2023-12-05T00:37:53.511" v="83" actId="478"/>
          <ac:picMkLst>
            <pc:docMk/>
            <pc:sldMk cId="2579986254" sldId="3673"/>
            <ac:picMk id="4" creationId="{F41466F9-29E5-D955-7CA2-864846706248}"/>
          </ac:picMkLst>
        </pc:picChg>
        <pc:picChg chg="add mod">
          <ac:chgData name="Sarah Mathay-Zurbuchen" userId="a0966b8d-04bd-4860-bb4d-075ca6c0d280" providerId="ADAL" clId="{8365B8D4-48C2-4CA8-85EB-559C06FE167A}" dt="2023-12-05T00:37:53.701" v="84"/>
          <ac:picMkLst>
            <pc:docMk/>
            <pc:sldMk cId="2579986254" sldId="3673"/>
            <ac:picMk id="5" creationId="{18DE9A24-C073-2501-43FB-BF15BA66BB4F}"/>
          </ac:picMkLst>
        </pc:picChg>
      </pc:sldChg>
      <pc:sldChg chg="addSp delSp modSp mod">
        <pc:chgData name="Sarah Mathay-Zurbuchen" userId="a0966b8d-04bd-4860-bb4d-075ca6c0d280" providerId="ADAL" clId="{8365B8D4-48C2-4CA8-85EB-559C06FE167A}" dt="2023-12-05T00:37:57.460" v="86"/>
        <pc:sldMkLst>
          <pc:docMk/>
          <pc:sldMk cId="977915128" sldId="3674"/>
        </pc:sldMkLst>
        <pc:picChg chg="add mod">
          <ac:chgData name="Sarah Mathay-Zurbuchen" userId="a0966b8d-04bd-4860-bb4d-075ca6c0d280" providerId="ADAL" clId="{8365B8D4-48C2-4CA8-85EB-559C06FE167A}" dt="2023-12-05T00:37:57.460" v="86"/>
          <ac:picMkLst>
            <pc:docMk/>
            <pc:sldMk cId="977915128" sldId="3674"/>
            <ac:picMk id="3" creationId="{E0F8536F-EDFD-564A-BEFC-F30DCCF7C075}"/>
          </ac:picMkLst>
        </pc:picChg>
        <pc:picChg chg="del">
          <ac:chgData name="Sarah Mathay-Zurbuchen" userId="a0966b8d-04bd-4860-bb4d-075ca6c0d280" providerId="ADAL" clId="{8365B8D4-48C2-4CA8-85EB-559C06FE167A}" dt="2023-12-05T00:37:57.377" v="85" actId="478"/>
          <ac:picMkLst>
            <pc:docMk/>
            <pc:sldMk cId="977915128" sldId="3674"/>
            <ac:picMk id="4" creationId="{F41466F9-29E5-D955-7CA2-864846706248}"/>
          </ac:picMkLst>
        </pc:picChg>
      </pc:sldChg>
      <pc:sldChg chg="addSp delSp modSp mod">
        <pc:chgData name="Sarah Mathay-Zurbuchen" userId="a0966b8d-04bd-4860-bb4d-075ca6c0d280" providerId="ADAL" clId="{8365B8D4-48C2-4CA8-85EB-559C06FE167A}" dt="2023-12-05T00:38:00.924" v="88"/>
        <pc:sldMkLst>
          <pc:docMk/>
          <pc:sldMk cId="2034318545" sldId="3675"/>
        </pc:sldMkLst>
        <pc:picChg chg="add mod">
          <ac:chgData name="Sarah Mathay-Zurbuchen" userId="a0966b8d-04bd-4860-bb4d-075ca6c0d280" providerId="ADAL" clId="{8365B8D4-48C2-4CA8-85EB-559C06FE167A}" dt="2023-12-05T00:38:00.924" v="88"/>
          <ac:picMkLst>
            <pc:docMk/>
            <pc:sldMk cId="2034318545" sldId="3675"/>
            <ac:picMk id="2" creationId="{820A386F-B4C4-6E2F-0DDE-673A0C26ED21}"/>
          </ac:picMkLst>
        </pc:picChg>
        <pc:picChg chg="del">
          <ac:chgData name="Sarah Mathay-Zurbuchen" userId="a0966b8d-04bd-4860-bb4d-075ca6c0d280" providerId="ADAL" clId="{8365B8D4-48C2-4CA8-85EB-559C06FE167A}" dt="2023-12-05T00:38:00.819" v="87" actId="478"/>
          <ac:picMkLst>
            <pc:docMk/>
            <pc:sldMk cId="2034318545" sldId="3675"/>
            <ac:picMk id="4" creationId="{F41466F9-29E5-D955-7CA2-864846706248}"/>
          </ac:picMkLst>
        </pc:picChg>
      </pc:sldChg>
      <pc:sldChg chg="addSp delSp modSp mod">
        <pc:chgData name="Sarah Mathay-Zurbuchen" userId="a0966b8d-04bd-4860-bb4d-075ca6c0d280" providerId="ADAL" clId="{8365B8D4-48C2-4CA8-85EB-559C06FE167A}" dt="2023-12-05T00:38:03.571" v="90"/>
        <pc:sldMkLst>
          <pc:docMk/>
          <pc:sldMk cId="1037612500" sldId="3676"/>
        </pc:sldMkLst>
        <pc:picChg chg="add mod">
          <ac:chgData name="Sarah Mathay-Zurbuchen" userId="a0966b8d-04bd-4860-bb4d-075ca6c0d280" providerId="ADAL" clId="{8365B8D4-48C2-4CA8-85EB-559C06FE167A}" dt="2023-12-05T00:38:03.571" v="90"/>
          <ac:picMkLst>
            <pc:docMk/>
            <pc:sldMk cId="1037612500" sldId="3676"/>
            <ac:picMk id="2" creationId="{F55F002F-0ED4-88ED-7A97-0806AFAC97EF}"/>
          </ac:picMkLst>
        </pc:picChg>
        <pc:picChg chg="del">
          <ac:chgData name="Sarah Mathay-Zurbuchen" userId="a0966b8d-04bd-4860-bb4d-075ca6c0d280" providerId="ADAL" clId="{8365B8D4-48C2-4CA8-85EB-559C06FE167A}" dt="2023-12-05T00:38:03.456" v="89" actId="478"/>
          <ac:picMkLst>
            <pc:docMk/>
            <pc:sldMk cId="1037612500" sldId="3676"/>
            <ac:picMk id="4" creationId="{F41466F9-29E5-D955-7CA2-864846706248}"/>
          </ac:picMkLst>
        </pc:picChg>
      </pc:sldChg>
      <pc:sldChg chg="addSp delSp modSp mod">
        <pc:chgData name="Sarah Mathay-Zurbuchen" userId="a0966b8d-04bd-4860-bb4d-075ca6c0d280" providerId="ADAL" clId="{8365B8D4-48C2-4CA8-85EB-559C06FE167A}" dt="2023-12-05T00:38:13.168" v="95" actId="1076"/>
        <pc:sldMkLst>
          <pc:docMk/>
          <pc:sldMk cId="1370071814" sldId="3677"/>
        </pc:sldMkLst>
        <pc:picChg chg="add mod">
          <ac:chgData name="Sarah Mathay-Zurbuchen" userId="a0966b8d-04bd-4860-bb4d-075ca6c0d280" providerId="ADAL" clId="{8365B8D4-48C2-4CA8-85EB-559C06FE167A}" dt="2023-12-05T00:38:13.168" v="95" actId="1076"/>
          <ac:picMkLst>
            <pc:docMk/>
            <pc:sldMk cId="1370071814" sldId="3677"/>
            <ac:picMk id="2" creationId="{DEFB9149-C522-923A-5F85-EEA144E24399}"/>
          </ac:picMkLst>
        </pc:picChg>
        <pc:picChg chg="del">
          <ac:chgData name="Sarah Mathay-Zurbuchen" userId="a0966b8d-04bd-4860-bb4d-075ca6c0d280" providerId="ADAL" clId="{8365B8D4-48C2-4CA8-85EB-559C06FE167A}" dt="2023-12-05T00:38:07.131" v="91" actId="478"/>
          <ac:picMkLst>
            <pc:docMk/>
            <pc:sldMk cId="1370071814" sldId="3677"/>
            <ac:picMk id="7" creationId="{A1D24A28-0961-37C7-FB13-6B4ADA5C5EBD}"/>
          </ac:picMkLst>
        </pc:picChg>
      </pc:sldChg>
    </pc:docChg>
  </pc:docChgLst>
  <pc:docChgLst>
    <pc:chgData name="Runa Knudsen" userId="S::runa.knudsen@legacyplus.org::398060c4-af95-4297-9ec3-b6839669106c" providerId="AD" clId="Web-{30A737CB-F17A-33F3-1575-76FBB59AA6F2}"/>
    <pc:docChg chg="modSld">
      <pc:chgData name="Runa Knudsen" userId="S::runa.knudsen@legacyplus.org::398060c4-af95-4297-9ec3-b6839669106c" providerId="AD" clId="Web-{30A737CB-F17A-33F3-1575-76FBB59AA6F2}" dt="2023-12-08T20:39:48.756" v="2" actId="1076"/>
      <pc:docMkLst>
        <pc:docMk/>
      </pc:docMkLst>
      <pc:sldChg chg="modSp">
        <pc:chgData name="Runa Knudsen" userId="S::runa.knudsen@legacyplus.org::398060c4-af95-4297-9ec3-b6839669106c" providerId="AD" clId="Web-{30A737CB-F17A-33F3-1575-76FBB59AA6F2}" dt="2023-12-08T20:39:48.756" v="2" actId="1076"/>
        <pc:sldMkLst>
          <pc:docMk/>
          <pc:sldMk cId="429900696" sldId="3636"/>
        </pc:sldMkLst>
        <pc:picChg chg="mod">
          <ac:chgData name="Runa Knudsen" userId="S::runa.knudsen@legacyplus.org::398060c4-af95-4297-9ec3-b6839669106c" providerId="AD" clId="Web-{30A737CB-F17A-33F3-1575-76FBB59AA6F2}" dt="2023-12-08T20:39:48.756" v="2" actId="1076"/>
          <ac:picMkLst>
            <pc:docMk/>
            <pc:sldMk cId="429900696" sldId="3636"/>
            <ac:picMk id="2" creationId="{8892E49B-F50C-EB21-82C2-644F0EBB55AF}"/>
          </ac:picMkLst>
        </pc:picChg>
        <pc:picChg chg="mod">
          <ac:chgData name="Runa Knudsen" userId="S::runa.knudsen@legacyplus.org::398060c4-af95-4297-9ec3-b6839669106c" providerId="AD" clId="Web-{30A737CB-F17A-33F3-1575-76FBB59AA6F2}" dt="2023-12-08T20:37:20.736" v="1" actId="14100"/>
          <ac:picMkLst>
            <pc:docMk/>
            <pc:sldMk cId="429900696" sldId="3636"/>
            <ac:picMk id="6" creationId="{0238B909-CA25-DEEC-64B8-F891D48B8E1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1489F-AA1F-4C70-880D-6454313690E1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CC2CF-C037-433C-8E4A-4AE688923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70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Teacher notes: </a:t>
            </a:r>
            <a:r>
              <a:rPr lang="en-US" dirty="0"/>
              <a:t>There is a printable version of this bubble map in our Well-Being Canada resources, so you can…</a:t>
            </a:r>
          </a:p>
          <a:p>
            <a:r>
              <a:rPr lang="en-US" dirty="0"/>
              <a:t>- Print the web out and have your students complete this independently first</a:t>
            </a:r>
          </a:p>
          <a:p>
            <a:r>
              <a:rPr lang="en-US" dirty="0"/>
              <a:t>- Print the web out and have students complete in partners or small groups first</a:t>
            </a:r>
          </a:p>
          <a:p>
            <a:r>
              <a:rPr lang="en-US" dirty="0"/>
              <a:t>- Project the web on your board and complete together as a class</a:t>
            </a:r>
          </a:p>
          <a:p>
            <a:r>
              <a:rPr lang="en-US" dirty="0"/>
              <a:t>The following slide shows sample answers so your class can compare your answers with ours!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62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72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8CD58-BF38-C746-84E8-EFA10D0894B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481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538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064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882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8CD58-BF38-C746-84E8-EFA10D0894B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461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909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6482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Teacher note: </a:t>
            </a:r>
            <a:r>
              <a:rPr lang="en-US" dirty="0"/>
              <a:t>Let your students be creative here! They can draw, paint, build with </a:t>
            </a:r>
            <a:r>
              <a:rPr lang="en-US" dirty="0" err="1"/>
              <a:t>Play-doh</a:t>
            </a:r>
            <a:r>
              <a:rPr lang="en-US" dirty="0"/>
              <a:t>, or write- whatever you would like to offer them to be able to do!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498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33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977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5693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632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8CD58-BF38-C746-84E8-EFA10D0894B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28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700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892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213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85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032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032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48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Teacher note: </a:t>
            </a:r>
            <a:r>
              <a:rPr lang="en-US" dirty="0"/>
              <a:t>Let your students be creative here! They can draw, paint, build with </a:t>
            </a:r>
            <a:r>
              <a:rPr lang="en-US" dirty="0" err="1"/>
              <a:t>Play-doh</a:t>
            </a:r>
            <a:r>
              <a:rPr lang="en-US" dirty="0"/>
              <a:t>, or write- whatever you would like to offer them to be able to do!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859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70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Teacher note: </a:t>
            </a:r>
            <a:r>
              <a:rPr lang="en-US" dirty="0"/>
              <a:t>Let your students be creative here! They can draw, paint, build with </a:t>
            </a:r>
            <a:r>
              <a:rPr lang="en-US" dirty="0" err="1"/>
              <a:t>Play-doh</a:t>
            </a:r>
            <a:r>
              <a:rPr lang="en-US" dirty="0"/>
              <a:t>, or write- whatever you would like to offer them to be able to do!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42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/>
              <a:t>Teacher Note: </a:t>
            </a:r>
            <a:r>
              <a:rPr lang="en-US" sz="1400" dirty="0"/>
              <a:t>A printable version of this sheet can be found in the lesson package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48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52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81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20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53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FEA75-BE8C-338D-03E3-8A3BA2323F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EA8A0B-860C-55FA-FACA-E7F97C4BA1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77D00-19BB-F514-5C95-ECD652CB7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F6377-38BF-55F6-A62A-442F2B13E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63E31-80A4-3545-779B-A23DDC916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47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0BD71-19B4-104C-C628-789DE8196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E21743-C94E-4F5D-16FD-0B0A7A3CF2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1E355-F1D6-8FED-45C1-46CB3C572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C28F2-2452-44E9-99D3-6D18A8BE4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77191-A0A1-CCEB-F683-5DA39FD2B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76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C54148-FDE1-BD33-DA10-711D2BB14F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8D3148-7ED8-E5ED-F679-5FE4E4C291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9E6BD-F883-17E5-1CFB-33380C6EE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BF509-33D4-C315-B0F5-6B2AEC7DE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790A7-D1D3-56ED-2240-5C92223CF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62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BCE45-861E-6824-9F93-CE437A475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D8379-0D15-5611-8307-C06003B02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7CAB5-6E2C-68DA-23CB-421248CB4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0CBF6-77F9-09AB-2DF8-8512E2C22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A8131-C89A-D45F-9797-35D402FCB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95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3A424-FEA8-585C-27FF-D48B67670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40B347-E983-FFD0-D5D7-D7D976FB8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5D06C-FC3C-6E2F-5DA8-727A47AA3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D15DE-C6A6-1C0C-E79B-E6BD9F8DD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B3571-2571-634B-1367-197CF12C4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38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644C0-8E7A-B125-790A-E0DD59502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29C5A-322E-8C39-8773-42073D5CA2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50C817-9473-B578-556E-89620253C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4D428E-7F00-BFD7-62E0-0927D2FC7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0124FB-7632-67DB-DFA9-18B0BD26F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41F0C4-7E4F-326A-191A-6BD5419AC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15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FC5F7-C39A-BD78-7AC4-1707274AD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849A52-115E-E5D8-2562-6D0E30AC7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98C399-574B-A6D2-C65E-E16ABDFC63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D07C40-9418-1CCB-D485-24CB02DBBF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2FC251-3D4F-1BB1-6545-D1D238E9BE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5B9147-EAAC-DB7E-9379-E58511741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BBB69E-C5B7-BC7E-77B2-1745B0292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0A784A-F098-CE0E-D6B7-49E89B9C0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06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5EE80-C1AB-AEB2-F59A-E99EAC1AE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68C302-9CDE-01E7-0DFC-E0769A798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8E562A-826D-F2BB-AD30-93C03C8DF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8C4A07-7C6A-416E-8D9B-93EED3DB1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10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172C20-77A8-1BBB-A766-C5452BEA3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9CB20E-5A75-A7AF-B326-51BF24908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7E0D-2178-B604-D6D6-FDD5D2A9A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2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86CCE-131A-9263-631B-7B6C32DC2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F1B98-428B-6C95-4AC1-D06488EE3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6435F3-E53F-59BB-4350-22F2837615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EE9A6A-A75B-F3E0-7542-2ABAE80B7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AEE15B-5F77-A15D-3C9A-7FD7BB1A4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88910-DC01-F7E9-E9B7-78B487A3D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38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1C69C-6D5D-9267-245A-765444795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25D37E-EDF7-3C7E-E8A7-59A4CE93D4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C6432-F655-650C-8E44-61A53EDC45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137020-9498-07F0-0642-5B68414D6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489FE3-ED15-363A-449E-ADD250190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F55BFD-F619-7FF6-D207-F53B8FA22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18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462BE2-10EE-7D69-48EA-90B3A0FE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08BD4-FCD2-4A14-73F0-248680B3D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65EF7-AA48-A55A-4102-1152AE15F6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44540-DAFF-4709-891A-F3AB1CF21F8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C07B1-D1FE-DB46-D98C-DC89D4E8E0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6A93B-8A0C-7FA8-AF6C-1B065A5C4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6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9.png"/><Relationship Id="rId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fsQMzhsC_Vg?feature=oembed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32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l7L14nU-u0o?feature=oembed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39.jpe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13" Type="http://schemas.openxmlformats.org/officeDocument/2006/relationships/image" Target="../media/image50.png"/><Relationship Id="rId18" Type="http://schemas.openxmlformats.org/officeDocument/2006/relationships/image" Target="../media/image55.svg"/><Relationship Id="rId26" Type="http://schemas.openxmlformats.org/officeDocument/2006/relationships/image" Target="../media/image63.svg"/><Relationship Id="rId3" Type="http://schemas.openxmlformats.org/officeDocument/2006/relationships/image" Target="../media/image5.png"/><Relationship Id="rId21" Type="http://schemas.openxmlformats.org/officeDocument/2006/relationships/image" Target="../media/image58.png"/><Relationship Id="rId7" Type="http://schemas.openxmlformats.org/officeDocument/2006/relationships/image" Target="../media/image44.png"/><Relationship Id="rId12" Type="http://schemas.openxmlformats.org/officeDocument/2006/relationships/image" Target="../media/image49.svg"/><Relationship Id="rId17" Type="http://schemas.openxmlformats.org/officeDocument/2006/relationships/image" Target="../media/image54.png"/><Relationship Id="rId25" Type="http://schemas.openxmlformats.org/officeDocument/2006/relationships/image" Target="../media/image62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53.svg"/><Relationship Id="rId20" Type="http://schemas.openxmlformats.org/officeDocument/2006/relationships/image" Target="../media/image57.svg"/><Relationship Id="rId29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48.png"/><Relationship Id="rId24" Type="http://schemas.openxmlformats.org/officeDocument/2006/relationships/image" Target="../media/image61.svg"/><Relationship Id="rId5" Type="http://schemas.openxmlformats.org/officeDocument/2006/relationships/image" Target="../media/image13.png"/><Relationship Id="rId15" Type="http://schemas.openxmlformats.org/officeDocument/2006/relationships/image" Target="../media/image52.png"/><Relationship Id="rId23" Type="http://schemas.openxmlformats.org/officeDocument/2006/relationships/image" Target="../media/image60.png"/><Relationship Id="rId28" Type="http://schemas.openxmlformats.org/officeDocument/2006/relationships/image" Target="../media/image65.svg"/><Relationship Id="rId10" Type="http://schemas.openxmlformats.org/officeDocument/2006/relationships/image" Target="../media/image47.svg"/><Relationship Id="rId19" Type="http://schemas.openxmlformats.org/officeDocument/2006/relationships/image" Target="../media/image56.png"/><Relationship Id="rId31" Type="http://schemas.openxmlformats.org/officeDocument/2006/relationships/image" Target="../media/image3.png"/><Relationship Id="rId4" Type="http://schemas.openxmlformats.org/officeDocument/2006/relationships/image" Target="../media/image12.png"/><Relationship Id="rId9" Type="http://schemas.openxmlformats.org/officeDocument/2006/relationships/image" Target="../media/image46.png"/><Relationship Id="rId14" Type="http://schemas.openxmlformats.org/officeDocument/2006/relationships/image" Target="../media/image51.svg"/><Relationship Id="rId22" Type="http://schemas.openxmlformats.org/officeDocument/2006/relationships/image" Target="../media/image59.svg"/><Relationship Id="rId27" Type="http://schemas.openxmlformats.org/officeDocument/2006/relationships/image" Target="../media/image64.png"/><Relationship Id="rId30" Type="http://schemas.openxmlformats.org/officeDocument/2006/relationships/image" Target="../media/image67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Yfva5ltdpEw?list=PLdKJzzzGGdzEwJjMVtUZEX2ZsLNwKCctg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68.jpe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9516535-0F30-0952-830A-89DB9A875E2F}"/>
              </a:ext>
            </a:extLst>
          </p:cNvPr>
          <p:cNvSpPr/>
          <p:nvPr/>
        </p:nvSpPr>
        <p:spPr>
          <a:xfrm>
            <a:off x="0" y="6361471"/>
            <a:ext cx="12192000" cy="326408"/>
          </a:xfrm>
          <a:prstGeom prst="rect">
            <a:avLst/>
          </a:prstGeom>
          <a:solidFill>
            <a:srgbClr val="00F8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	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D2DDC3-16E1-7039-FE2C-F3DEE55BF780}"/>
              </a:ext>
            </a:extLst>
          </p:cNvPr>
          <p:cNvSpPr/>
          <p:nvPr/>
        </p:nvSpPr>
        <p:spPr>
          <a:xfrm>
            <a:off x="0" y="170120"/>
            <a:ext cx="12192000" cy="680486"/>
          </a:xfrm>
          <a:prstGeom prst="rect">
            <a:avLst/>
          </a:prstGeom>
          <a:solidFill>
            <a:srgbClr val="00F8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1q	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70BD18-4417-E160-3A82-0032C9BC4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7466" y="4141974"/>
            <a:ext cx="1577067" cy="18654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CF3F2A-7A15-4520-AA4E-A0E6E3DEF2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75" r="1299" b="66096"/>
          <a:stretch/>
        </p:blipFill>
        <p:spPr>
          <a:xfrm>
            <a:off x="3643133" y="264147"/>
            <a:ext cx="4845695" cy="5116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B54B12-FFAC-11DF-8FD0-4A7ECFE41B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F8A0"/>
              </a:clrFrom>
              <a:clrTo>
                <a:srgbClr val="00F8A0">
                  <a:alpha val="0"/>
                </a:srgbClr>
              </a:clrTo>
            </a:clrChange>
          </a:blip>
          <a:srcRect t="44639" b="37737"/>
          <a:stretch/>
        </p:blipFill>
        <p:spPr>
          <a:xfrm>
            <a:off x="0" y="3254516"/>
            <a:ext cx="12192000" cy="9091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D8D8EBC-B1D4-3E0C-48AF-2E55C066A4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2871" r="780" b="17102"/>
          <a:stretch/>
        </p:blipFill>
        <p:spPr>
          <a:xfrm>
            <a:off x="2249054" y="6361470"/>
            <a:ext cx="7633855" cy="326408"/>
          </a:xfrm>
          <a:prstGeom prst="rect">
            <a:avLst/>
          </a:prstGeom>
        </p:spPr>
      </p:pic>
      <p:pic>
        <p:nvPicPr>
          <p:cNvPr id="2" name="Picture 1" descr="A black and white text&#10;&#10;Description automatically generated">
            <a:extLst>
              <a:ext uri="{FF2B5EF4-FFF2-40B4-BE49-F238E27FC236}">
                <a16:creationId xmlns:a16="http://schemas.microsoft.com/office/drawing/2014/main" id="{8892E49B-F50C-EB21-82C2-644F0EBB55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020" y="209704"/>
            <a:ext cx="913128" cy="609239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76D8D34E-22DB-A5F9-5C77-13579B80FB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1932" y="1032180"/>
            <a:ext cx="7928758" cy="242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00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F893998-F010-76DA-ED6E-B3467AAEDBED}"/>
              </a:ext>
            </a:extLst>
          </p:cNvPr>
          <p:cNvSpPr/>
          <p:nvPr/>
        </p:nvSpPr>
        <p:spPr>
          <a:xfrm>
            <a:off x="238211" y="3055481"/>
            <a:ext cx="11667683" cy="3802519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E40DA7-2FAB-42BF-C0BA-3DDD736FA965}"/>
              </a:ext>
            </a:extLst>
          </p:cNvPr>
          <p:cNvSpPr txBox="1"/>
          <p:nvPr/>
        </p:nvSpPr>
        <p:spPr>
          <a:xfrm>
            <a:off x="0" y="817273"/>
            <a:ext cx="11068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Rubik" pitchFamily="2" charset="-79"/>
                <a:cs typeface="Rubik" pitchFamily="2" charset="-79"/>
              </a:rPr>
              <a:t>Remember the dictionary definition of well-being…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96CCD5-91FC-9492-C1D6-0E4DEA042E73}"/>
              </a:ext>
            </a:extLst>
          </p:cNvPr>
          <p:cNvSpPr txBox="1"/>
          <p:nvPr/>
        </p:nvSpPr>
        <p:spPr>
          <a:xfrm>
            <a:off x="2314669" y="4688091"/>
            <a:ext cx="1219199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Rubik" pitchFamily="2" charset="-79"/>
                <a:cs typeface="Rubik" pitchFamily="2" charset="-79"/>
              </a:rPr>
              <a:t>What would YOUR definition of well-being be?</a:t>
            </a:r>
          </a:p>
          <a:p>
            <a:endParaRPr lang="en-US" sz="40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797B8E-D6A1-D574-3EE3-C8F918A2BCF4}"/>
              </a:ext>
            </a:extLst>
          </p:cNvPr>
          <p:cNvSpPr txBox="1"/>
          <p:nvPr/>
        </p:nvSpPr>
        <p:spPr>
          <a:xfrm>
            <a:off x="2750068" y="3652217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77420DFF-3FE5-F7D1-6160-2A54DAC36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11771">
            <a:off x="3098591" y="3587755"/>
            <a:ext cx="530452" cy="530452"/>
          </a:xfrm>
          <a:prstGeom prst="rect">
            <a:avLst/>
          </a:prstGeom>
        </p:spPr>
      </p:pic>
      <p:pic>
        <p:nvPicPr>
          <p:cNvPr id="10" name="Graphic 9" descr="Chat bubble with solid fill">
            <a:extLst>
              <a:ext uri="{FF2B5EF4-FFF2-40B4-BE49-F238E27FC236}">
                <a16:creationId xmlns:a16="http://schemas.microsoft.com/office/drawing/2014/main" id="{BF8D23B0-925F-93AE-FCDF-8596CB5B50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45262">
            <a:off x="8473263" y="3626436"/>
            <a:ext cx="535108" cy="535108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3A7B0AF-9F32-D208-7808-CC4DD2E8F6E6}"/>
              </a:ext>
            </a:extLst>
          </p:cNvPr>
          <p:cNvCxnSpPr/>
          <p:nvPr/>
        </p:nvCxnSpPr>
        <p:spPr>
          <a:xfrm>
            <a:off x="5615077" y="4421658"/>
            <a:ext cx="2938409" cy="0"/>
          </a:xfrm>
          <a:prstGeom prst="straightConnector1">
            <a:avLst/>
          </a:prstGeom>
          <a:ln w="28575">
            <a:solidFill>
              <a:srgbClr val="F2C2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35E601DA-4DF3-04EE-DA5D-D00DFC413CF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525" y="1291710"/>
            <a:ext cx="2781697" cy="113917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DE63071-FC29-6A61-56A9-1DE6A4AC5CF4}"/>
              </a:ext>
            </a:extLst>
          </p:cNvPr>
          <p:cNvSpPr txBox="1"/>
          <p:nvPr/>
        </p:nvSpPr>
        <p:spPr>
          <a:xfrm>
            <a:off x="238211" y="2310324"/>
            <a:ext cx="9105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noun</a:t>
            </a:r>
            <a:endParaRPr lang="en-US" sz="2000" dirty="0"/>
          </a:p>
          <a:p>
            <a:r>
              <a:rPr lang="en-US" sz="2000" b="1" dirty="0"/>
              <a:t>Definition: </a:t>
            </a:r>
            <a:r>
              <a:rPr lang="en-US" sz="2000" dirty="0"/>
              <a:t>The state of being comfortable, happy, or healthy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C3CCB7-46E1-4A28-444B-B56B69EA810A}"/>
              </a:ext>
            </a:extLst>
          </p:cNvPr>
          <p:cNvSpPr txBox="1"/>
          <p:nvPr/>
        </p:nvSpPr>
        <p:spPr>
          <a:xfrm>
            <a:off x="561974" y="5831687"/>
            <a:ext cx="11068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Rubik" pitchFamily="2" charset="-79"/>
                <a:cs typeface="Rubik" pitchFamily="2" charset="-79"/>
              </a:rPr>
              <a:t>Let’s make a definition as a class!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443C39B-30E7-BA44-9B6C-73955B84ECF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CFCD83B-F38C-BA12-5CC0-C8DF81D79F8A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Well-Being Definitions</a:t>
            </a:r>
          </a:p>
        </p:txBody>
      </p:sp>
      <p:pic>
        <p:nvPicPr>
          <p:cNvPr id="6" name="Picture 5" descr="A black and white text&#10;&#10;Description automatically generated">
            <a:extLst>
              <a:ext uri="{FF2B5EF4-FFF2-40B4-BE49-F238E27FC236}">
                <a16:creationId xmlns:a16="http://schemas.microsoft.com/office/drawing/2014/main" id="{8A036BD7-7CC8-1163-C974-5467B908AD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579" y="104065"/>
            <a:ext cx="913128" cy="60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534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2D1587-B41B-B38A-EC7F-10471F298F56}"/>
              </a:ext>
            </a:extLst>
          </p:cNvPr>
          <p:cNvSpPr txBox="1"/>
          <p:nvPr/>
        </p:nvSpPr>
        <p:spPr>
          <a:xfrm>
            <a:off x="3866430" y="1807770"/>
            <a:ext cx="7567612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6000" dirty="0">
                <a:latin typeface="Rubik" pitchFamily="2" charset="-79"/>
                <a:cs typeface="Rubik"/>
              </a:rPr>
              <a:t>Share Out!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B53D2F-9FDE-5C99-34F5-9E5F75C20CD2}"/>
              </a:ext>
            </a:extLst>
          </p:cNvPr>
          <p:cNvSpPr txBox="1"/>
          <p:nvPr/>
        </p:nvSpPr>
        <p:spPr>
          <a:xfrm>
            <a:off x="1109663" y="2943262"/>
            <a:ext cx="9972674" cy="1446550"/>
          </a:xfrm>
          <a:prstGeom prst="rect">
            <a:avLst/>
          </a:prstGeom>
          <a:solidFill>
            <a:srgbClr val="C5FFF4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400" dirty="0">
                <a:latin typeface="Rubik" pitchFamily="2" charset="-79"/>
                <a:cs typeface="Rubik"/>
              </a:rPr>
              <a:t>Share your work about what well-being looks like for you!</a:t>
            </a:r>
          </a:p>
        </p:txBody>
      </p:sp>
      <p:pic>
        <p:nvPicPr>
          <p:cNvPr id="13" name="Picture 12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9C64E719-E9F1-2491-4207-8B83F1FE050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03270">
            <a:off x="-28575" y="4406760"/>
            <a:ext cx="2276475" cy="2276475"/>
          </a:xfrm>
          <a:prstGeom prst="rect">
            <a:avLst/>
          </a:prstGeom>
        </p:spPr>
      </p:pic>
      <p:pic>
        <p:nvPicPr>
          <p:cNvPr id="19" name="Picture 18" descr="A picture containing stationary&#10;&#10;Description automatically generated">
            <a:extLst>
              <a:ext uri="{FF2B5EF4-FFF2-40B4-BE49-F238E27FC236}">
                <a16:creationId xmlns:a16="http://schemas.microsoft.com/office/drawing/2014/main" id="{D8F947D0-6313-10A2-8157-CB536E82372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067" y="4310903"/>
            <a:ext cx="2468189" cy="24681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5A517AA-ACA6-F385-43E4-4FB6CE8BE7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FC47DF-3BAE-54C7-4AD0-470EBDEE947E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YOUR Well-Being!</a:t>
            </a:r>
          </a:p>
        </p:txBody>
      </p:sp>
      <p:pic>
        <p:nvPicPr>
          <p:cNvPr id="5" name="Picture 4" descr="A black and white text&#10;&#10;Description automatically generated">
            <a:extLst>
              <a:ext uri="{FF2B5EF4-FFF2-40B4-BE49-F238E27FC236}">
                <a16:creationId xmlns:a16="http://schemas.microsoft.com/office/drawing/2014/main" id="{0481994F-F53C-B48C-232A-8386745058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579" y="104065"/>
            <a:ext cx="913128" cy="60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12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2D1587-B41B-B38A-EC7F-10471F298F56}"/>
              </a:ext>
            </a:extLst>
          </p:cNvPr>
          <p:cNvSpPr txBox="1"/>
          <p:nvPr/>
        </p:nvSpPr>
        <p:spPr>
          <a:xfrm>
            <a:off x="2542455" y="1585964"/>
            <a:ext cx="7567612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6000" dirty="0">
                <a:latin typeface="Rubik" pitchFamily="2" charset="-79"/>
                <a:cs typeface="Rubik"/>
              </a:rPr>
              <a:t>Independent Work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B53D2F-9FDE-5C99-34F5-9E5F75C20CD2}"/>
              </a:ext>
            </a:extLst>
          </p:cNvPr>
          <p:cNvSpPr txBox="1"/>
          <p:nvPr/>
        </p:nvSpPr>
        <p:spPr>
          <a:xfrm>
            <a:off x="1109663" y="2943262"/>
            <a:ext cx="9972674" cy="769441"/>
          </a:xfrm>
          <a:prstGeom prst="rect">
            <a:avLst/>
          </a:prstGeom>
          <a:solidFill>
            <a:srgbClr val="C5FFF4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400" dirty="0">
                <a:latin typeface="Rubik" pitchFamily="2" charset="-79"/>
                <a:cs typeface="Rubik"/>
              </a:rPr>
              <a:t>What does well-being look like for you?</a:t>
            </a:r>
          </a:p>
        </p:txBody>
      </p:sp>
      <p:pic>
        <p:nvPicPr>
          <p:cNvPr id="13" name="Picture 12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9C64E719-E9F1-2491-4207-8B83F1FE050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03270">
            <a:off x="-28575" y="4406760"/>
            <a:ext cx="2276475" cy="2276475"/>
          </a:xfrm>
          <a:prstGeom prst="rect">
            <a:avLst/>
          </a:prstGeom>
        </p:spPr>
      </p:pic>
      <p:pic>
        <p:nvPicPr>
          <p:cNvPr id="19" name="Picture 18" descr="A picture containing stationary&#10;&#10;Description automatically generated">
            <a:extLst>
              <a:ext uri="{FF2B5EF4-FFF2-40B4-BE49-F238E27FC236}">
                <a16:creationId xmlns:a16="http://schemas.microsoft.com/office/drawing/2014/main" id="{D8F947D0-6313-10A2-8157-CB536E82372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067" y="4310903"/>
            <a:ext cx="2468189" cy="24681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1431328-F779-B405-D38C-343291BB61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A57325-7494-A1B4-05F4-EBC9F541359A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YOUR Well-Being!</a:t>
            </a:r>
          </a:p>
        </p:txBody>
      </p:sp>
      <p:pic>
        <p:nvPicPr>
          <p:cNvPr id="6" name="Picture 5" descr="A black and white text&#10;&#10;Description automatically generated">
            <a:extLst>
              <a:ext uri="{FF2B5EF4-FFF2-40B4-BE49-F238E27FC236}">
                <a16:creationId xmlns:a16="http://schemas.microsoft.com/office/drawing/2014/main" id="{40AAEEE5-3641-A634-D61C-B3AC178D44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579" y="104065"/>
            <a:ext cx="913128" cy="60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696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803BCF-412A-DDFB-574A-89CFB4548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514" y="0"/>
            <a:ext cx="3163786" cy="10884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48C0AC-674B-1CE7-AE94-69E4015C65B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5315" y="1318861"/>
            <a:ext cx="3857092" cy="9195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F18E96-93FE-E320-88DA-43D6587766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4679" y="91325"/>
            <a:ext cx="6853358" cy="6675349"/>
          </a:xfrm>
          <a:prstGeom prst="rect">
            <a:avLst/>
          </a:prstGeom>
        </p:spPr>
      </p:pic>
      <p:pic>
        <p:nvPicPr>
          <p:cNvPr id="2" name="Picture 1" descr="A black and white text&#10;&#10;Description automatically generated">
            <a:extLst>
              <a:ext uri="{FF2B5EF4-FFF2-40B4-BE49-F238E27FC236}">
                <a16:creationId xmlns:a16="http://schemas.microsoft.com/office/drawing/2014/main" id="{BE434BBC-48E2-830B-218D-B5B732AADA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579" y="104065"/>
            <a:ext cx="913128" cy="60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10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99251DA-66DA-B5BD-3DC0-17F3E612C8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5"/>
          <a:stretch/>
        </p:blipFill>
        <p:spPr>
          <a:xfrm>
            <a:off x="5253035" y="1300271"/>
            <a:ext cx="1685924" cy="41980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9D10DC-239D-C153-A91A-7F78F3787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380" y="1094165"/>
            <a:ext cx="7121236" cy="1036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CD7431-5097-A21D-51AB-919589A80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2361" y="5435180"/>
            <a:ext cx="4387273" cy="723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70FFE2-D961-9169-CF69-B26AC2022C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7997" y="5631799"/>
            <a:ext cx="6096000" cy="4818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75DF88-6DA9-C0FF-137E-2D515D735A7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0F8A0"/>
              </a:clrFrom>
              <a:clrTo>
                <a:srgbClr val="00F8A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62459" y="521090"/>
            <a:ext cx="3267075" cy="478031"/>
          </a:xfrm>
          <a:prstGeom prst="rect">
            <a:avLst/>
          </a:prstGeom>
        </p:spPr>
      </p:pic>
      <p:pic>
        <p:nvPicPr>
          <p:cNvPr id="2" name="Picture 1" descr="A black and white text&#10;&#10;Description automatically generated">
            <a:extLst>
              <a:ext uri="{FF2B5EF4-FFF2-40B4-BE49-F238E27FC236}">
                <a16:creationId xmlns:a16="http://schemas.microsoft.com/office/drawing/2014/main" id="{4C4371F8-51A7-6A8E-EDE0-C23E68781B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579" y="104065"/>
            <a:ext cx="913128" cy="60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725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E635115-A255-7FAF-8043-AB1F4E1BB137}"/>
              </a:ext>
            </a:extLst>
          </p:cNvPr>
          <p:cNvSpPr/>
          <p:nvPr/>
        </p:nvSpPr>
        <p:spPr>
          <a:xfrm>
            <a:off x="262158" y="4288877"/>
            <a:ext cx="11667683" cy="2538535"/>
          </a:xfrm>
          <a:prstGeom prst="rect">
            <a:avLst/>
          </a:prstGeom>
          <a:solidFill>
            <a:srgbClr val="F5CF65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58E19D-6139-DBA7-668E-0BCF556DD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pic>
        <p:nvPicPr>
          <p:cNvPr id="15" name="Picture 14" descr="Shape&#10;&#10;Description automatically generated with low confidence">
            <a:extLst>
              <a:ext uri="{FF2B5EF4-FFF2-40B4-BE49-F238E27FC236}">
                <a16:creationId xmlns:a16="http://schemas.microsoft.com/office/drawing/2014/main" id="{26385FCE-6729-FB1F-BBD4-A29F3B3D79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11771">
            <a:off x="3535565" y="4447626"/>
            <a:ext cx="779612" cy="779612"/>
          </a:xfrm>
          <a:prstGeom prst="rect">
            <a:avLst/>
          </a:prstGeom>
        </p:spPr>
      </p:pic>
      <p:pic>
        <p:nvPicPr>
          <p:cNvPr id="16" name="Graphic 15" descr="Chat bubble with solid fill">
            <a:extLst>
              <a:ext uri="{FF2B5EF4-FFF2-40B4-BE49-F238E27FC236}">
                <a16:creationId xmlns:a16="http://schemas.microsoft.com/office/drawing/2014/main" id="{E6AE3D83-C77E-FDDF-0B6D-1199DD4CC6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945262">
            <a:off x="8886240" y="4337390"/>
            <a:ext cx="728475" cy="7284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C7392F5-032E-6296-8869-78BACE1D8B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025" y="887423"/>
            <a:ext cx="4895850" cy="17907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616D833-2A27-1884-E0FA-8EE0DD1C8C42}"/>
              </a:ext>
            </a:extLst>
          </p:cNvPr>
          <p:cNvSpPr txBox="1"/>
          <p:nvPr/>
        </p:nvSpPr>
        <p:spPr>
          <a:xfrm>
            <a:off x="200026" y="2535560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Rubik" pitchFamily="2" charset="-79"/>
                <a:cs typeface="Rubik" pitchFamily="2" charset="-79"/>
              </a:rPr>
              <a:t>noun</a:t>
            </a:r>
            <a:endParaRPr lang="en-US" sz="2400" dirty="0">
              <a:latin typeface="Rubik" pitchFamily="2" charset="-79"/>
              <a:cs typeface="Rubik" pitchFamily="2" charset="-79"/>
            </a:endParaRPr>
          </a:p>
          <a:p>
            <a:r>
              <a:rPr lang="en-US" sz="2400" b="1" dirty="0">
                <a:latin typeface="Rubik" pitchFamily="2" charset="-79"/>
                <a:cs typeface="Rubik" pitchFamily="2" charset="-79"/>
              </a:rPr>
              <a:t>Definition: </a:t>
            </a:r>
            <a:r>
              <a:rPr lang="en-US" sz="2400" dirty="0">
                <a:latin typeface="Rubik" pitchFamily="2" charset="-79"/>
                <a:cs typeface="Rubik" pitchFamily="2" charset="-79"/>
              </a:rPr>
              <a:t>Paying full attention to something. It means slowing down to really notice what you’re doing.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CDFA5FB-8A22-75FD-DB23-580D3A02F0DA}"/>
              </a:ext>
            </a:extLst>
          </p:cNvPr>
          <p:cNvSpPr txBox="1"/>
          <p:nvPr/>
        </p:nvSpPr>
        <p:spPr>
          <a:xfrm>
            <a:off x="3259876" y="4655008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FA20961-98A1-5562-8480-9F2FA0DEC97A}"/>
              </a:ext>
            </a:extLst>
          </p:cNvPr>
          <p:cNvCxnSpPr/>
          <p:nvPr/>
        </p:nvCxnSpPr>
        <p:spPr>
          <a:xfrm>
            <a:off x="5962650" y="5360135"/>
            <a:ext cx="2938409" cy="0"/>
          </a:xfrm>
          <a:prstGeom prst="straightConnector1">
            <a:avLst/>
          </a:prstGeom>
          <a:ln w="38100">
            <a:solidFill>
              <a:srgbClr val="C5FFF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716327B-76FF-A389-B2D8-2E04DA93DE59}"/>
              </a:ext>
            </a:extLst>
          </p:cNvPr>
          <p:cNvSpPr txBox="1"/>
          <p:nvPr/>
        </p:nvSpPr>
        <p:spPr>
          <a:xfrm>
            <a:off x="621319" y="5560587"/>
            <a:ext cx="12191999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>
                <a:latin typeface="Rubik" pitchFamily="2" charset="-79"/>
                <a:cs typeface="Rubik"/>
              </a:rPr>
              <a:t>What do you think this means?</a:t>
            </a:r>
          </a:p>
          <a:p>
            <a:r>
              <a:rPr lang="en-US" sz="2800" dirty="0">
                <a:latin typeface="Rubik" pitchFamily="2" charset="-79"/>
                <a:cs typeface="Rubik"/>
              </a:rPr>
              <a:t>Can you give an example?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E1936C-DE4B-35AE-B744-F49F371020CE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What is Mindfulness?</a:t>
            </a:r>
          </a:p>
        </p:txBody>
      </p:sp>
      <p:pic>
        <p:nvPicPr>
          <p:cNvPr id="5" name="Picture 4" descr="A black and white text&#10;&#10;Description automatically generated">
            <a:extLst>
              <a:ext uri="{FF2B5EF4-FFF2-40B4-BE49-F238E27FC236}">
                <a16:creationId xmlns:a16="http://schemas.microsoft.com/office/drawing/2014/main" id="{334D40F1-8FB8-21AD-562F-BA099936E0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579" y="104065"/>
            <a:ext cx="913128" cy="60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760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Learn How to Be Mindless to Mindful | Meditation For Kids | Breathe | GoNoodle">
            <a:hlinkClick r:id="" action="ppaction://media"/>
            <a:extLst>
              <a:ext uri="{FF2B5EF4-FFF2-40B4-BE49-F238E27FC236}">
                <a16:creationId xmlns:a16="http://schemas.microsoft.com/office/drawing/2014/main" id="{CC3C00CF-E562-9445-467A-4FB7EB0E01D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57250" y="915776"/>
            <a:ext cx="10264334" cy="57993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8D7150-728D-0DB6-11E3-8B02E57923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8A6E84-F5B0-41C4-7D72-4E42517EC743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Let’s Practice!</a:t>
            </a:r>
          </a:p>
        </p:txBody>
      </p:sp>
      <p:pic>
        <p:nvPicPr>
          <p:cNvPr id="2" name="Picture 1" descr="A black and white text&#10;&#10;Description automatically generated">
            <a:extLst>
              <a:ext uri="{FF2B5EF4-FFF2-40B4-BE49-F238E27FC236}">
                <a16:creationId xmlns:a16="http://schemas.microsoft.com/office/drawing/2014/main" id="{CDF0682A-3866-E4A2-8BF5-4F615303AC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579" y="104065"/>
            <a:ext cx="913128" cy="60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07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6716327B-76FF-A389-B2D8-2E04DA93DE59}"/>
              </a:ext>
            </a:extLst>
          </p:cNvPr>
          <p:cNvSpPr txBox="1"/>
          <p:nvPr/>
        </p:nvSpPr>
        <p:spPr>
          <a:xfrm>
            <a:off x="1241961" y="1014337"/>
            <a:ext cx="12191999" cy="50783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latin typeface="Rubik" pitchFamily="2" charset="-79"/>
                <a:cs typeface="Rubik" pitchFamily="2" charset="-79"/>
              </a:rPr>
              <a:t>Mindfulness is…</a:t>
            </a:r>
          </a:p>
          <a:p>
            <a:endParaRPr lang="en-US" sz="3600" b="1" dirty="0">
              <a:latin typeface="Rubik" pitchFamily="2" charset="-79"/>
              <a:cs typeface="Rubik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/>
              </a:rPr>
              <a:t>paying full attention to something</a:t>
            </a:r>
          </a:p>
          <a:p>
            <a:endParaRPr lang="en-US" sz="2800" dirty="0">
              <a:latin typeface="Rubik" pitchFamily="2" charset="-79"/>
              <a:cs typeface="Rubik" pitchFamily="2" charset="-79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/>
              </a:rPr>
              <a:t>slowing down to really notice what you’re doing</a:t>
            </a:r>
          </a:p>
          <a:p>
            <a:endParaRPr lang="en-US" sz="2800" dirty="0">
              <a:latin typeface="Rubik" pitchFamily="2" charset="-79"/>
              <a:cs typeface="Rubik" pitchFamily="2" charset="-79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/>
              </a:rPr>
              <a:t>the opposite of rushing or multitasking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Rubik" pitchFamily="2" charset="-79"/>
              <a:cs typeface="Rubik" pitchFamily="2" charset="-79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/>
              </a:rPr>
              <a:t>taking your time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Rubik" pitchFamily="2" charset="-79"/>
              <a:cs typeface="Rubik" pitchFamily="2" charset="-79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/>
              </a:rPr>
              <a:t>focusing in a relaxed, easy way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4EE810-1252-B63E-FB73-23F5911D2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29" y="4742339"/>
            <a:ext cx="1166132" cy="21156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AC2F8E-B31F-7CB8-8C1F-447DDC8207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FFA9BE-206D-5E35-ADBE-E557ADAFE092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Review</a:t>
            </a:r>
          </a:p>
        </p:txBody>
      </p:sp>
      <p:pic>
        <p:nvPicPr>
          <p:cNvPr id="2" name="Picture 1" descr="A black and white text&#10;&#10;Description automatically generated">
            <a:extLst>
              <a:ext uri="{FF2B5EF4-FFF2-40B4-BE49-F238E27FC236}">
                <a16:creationId xmlns:a16="http://schemas.microsoft.com/office/drawing/2014/main" id="{B62AE054-58D3-EEBE-02AB-FA761C42CD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579" y="104065"/>
            <a:ext cx="913128" cy="60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755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lowchart: Connector 44">
            <a:extLst>
              <a:ext uri="{FF2B5EF4-FFF2-40B4-BE49-F238E27FC236}">
                <a16:creationId xmlns:a16="http://schemas.microsoft.com/office/drawing/2014/main" id="{E046DAAB-F086-A21A-99D2-EA5D049947F4}"/>
              </a:ext>
            </a:extLst>
          </p:cNvPr>
          <p:cNvSpPr/>
          <p:nvPr/>
        </p:nvSpPr>
        <p:spPr>
          <a:xfrm>
            <a:off x="8915479" y="2195532"/>
            <a:ext cx="3303550" cy="3409029"/>
          </a:xfrm>
          <a:prstGeom prst="flowChartConnector">
            <a:avLst/>
          </a:prstGeom>
          <a:solidFill>
            <a:srgbClr val="97FFDA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Connector 43">
            <a:extLst>
              <a:ext uri="{FF2B5EF4-FFF2-40B4-BE49-F238E27FC236}">
                <a16:creationId xmlns:a16="http://schemas.microsoft.com/office/drawing/2014/main" id="{32DB7FCE-C4C7-02B5-9C3C-C593F2A58F9E}"/>
              </a:ext>
            </a:extLst>
          </p:cNvPr>
          <p:cNvSpPr/>
          <p:nvPr/>
        </p:nvSpPr>
        <p:spPr>
          <a:xfrm>
            <a:off x="5801291" y="2195531"/>
            <a:ext cx="3619501" cy="3409029"/>
          </a:xfrm>
          <a:prstGeom prst="flowChartConnector">
            <a:avLst/>
          </a:prstGeom>
          <a:solidFill>
            <a:srgbClr val="97FFDA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owchart: Connector 42">
            <a:extLst>
              <a:ext uri="{FF2B5EF4-FFF2-40B4-BE49-F238E27FC236}">
                <a16:creationId xmlns:a16="http://schemas.microsoft.com/office/drawing/2014/main" id="{FCA6F4DF-4133-1FC7-38C2-EF13CCBB9185}"/>
              </a:ext>
            </a:extLst>
          </p:cNvPr>
          <p:cNvSpPr/>
          <p:nvPr/>
        </p:nvSpPr>
        <p:spPr>
          <a:xfrm>
            <a:off x="2752943" y="2186731"/>
            <a:ext cx="3619501" cy="3409029"/>
          </a:xfrm>
          <a:prstGeom prst="flowChartConnector">
            <a:avLst/>
          </a:prstGeom>
          <a:solidFill>
            <a:srgbClr val="97FFDA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50F5ED-CA48-818E-5CB7-87474A1E2B53}"/>
              </a:ext>
            </a:extLst>
          </p:cNvPr>
          <p:cNvSpPr txBox="1"/>
          <p:nvPr/>
        </p:nvSpPr>
        <p:spPr>
          <a:xfrm>
            <a:off x="193427" y="809816"/>
            <a:ext cx="12191999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ubik" pitchFamily="2" charset="-79"/>
                <a:cs typeface="Rubik"/>
              </a:rPr>
              <a:t>Today we’re going to taste with mindfulness by focusing our full attention on our food one step at a time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Rubik" pitchFamily="2" charset="-79"/>
                <a:cs typeface="Rubik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6C48E7-589F-5F7B-A406-0137BE8652A4}"/>
              </a:ext>
            </a:extLst>
          </p:cNvPr>
          <p:cNvSpPr txBox="1"/>
          <p:nvPr/>
        </p:nvSpPr>
        <p:spPr>
          <a:xfrm>
            <a:off x="3289531" y="2587706"/>
            <a:ext cx="4505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Rubik" pitchFamily="2" charset="-79"/>
                <a:cs typeface="Rubik" pitchFamily="2" charset="-79"/>
              </a:rPr>
              <a:t>Just smell your food…</a:t>
            </a:r>
          </a:p>
          <a:p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FFCAA2D-B2E5-0808-E34D-4787C2AFAE39}"/>
              </a:ext>
            </a:extLst>
          </p:cNvPr>
          <p:cNvSpPr txBox="1"/>
          <p:nvPr/>
        </p:nvSpPr>
        <p:spPr>
          <a:xfrm>
            <a:off x="3258287" y="3374869"/>
            <a:ext cx="377190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Rubik" pitchFamily="2" charset="-79"/>
                <a:cs typeface="Rubik" pitchFamily="2" charset="-79"/>
              </a:rPr>
              <a:t>Notice what you smell</a:t>
            </a:r>
          </a:p>
          <a:p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4903819-A04F-8244-F314-235FCB4A8C1B}"/>
              </a:ext>
            </a:extLst>
          </p:cNvPr>
          <p:cNvSpPr txBox="1"/>
          <p:nvPr/>
        </p:nvSpPr>
        <p:spPr>
          <a:xfrm>
            <a:off x="3256943" y="3984786"/>
            <a:ext cx="3619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Rubik" pitchFamily="2" charset="-79"/>
                <a:cs typeface="Rubik" pitchFamily="2" charset="-79"/>
              </a:rPr>
              <a:t>What does it smell like? </a:t>
            </a:r>
          </a:p>
          <a:p>
            <a:r>
              <a:rPr lang="en-US" sz="1600" dirty="0">
                <a:latin typeface="Rubik" pitchFamily="2" charset="-79"/>
                <a:cs typeface="Rubik" pitchFamily="2" charset="-79"/>
              </a:rPr>
              <a:t>Does it smell familiar?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00817C4-17CF-518F-FF44-ABB569C91BAC}"/>
              </a:ext>
            </a:extLst>
          </p:cNvPr>
          <p:cNvSpPr txBox="1"/>
          <p:nvPr/>
        </p:nvSpPr>
        <p:spPr>
          <a:xfrm>
            <a:off x="6333122" y="2518156"/>
            <a:ext cx="29610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Rubik" pitchFamily="2" charset="-79"/>
                <a:cs typeface="Rubik" pitchFamily="2" charset="-79"/>
              </a:rPr>
              <a:t>Put your food in your mouth, but don’t bite yet…</a:t>
            </a:r>
          </a:p>
          <a:p>
            <a:endParaRPr lang="en-US" dirty="0"/>
          </a:p>
        </p:txBody>
      </p:sp>
      <p:pic>
        <p:nvPicPr>
          <p:cNvPr id="31" name="Graphic 30" descr="Checkbox Checked with solid fill">
            <a:extLst>
              <a:ext uri="{FF2B5EF4-FFF2-40B4-BE49-F238E27FC236}">
                <a16:creationId xmlns:a16="http://schemas.microsoft.com/office/drawing/2014/main" id="{8E3D1B9A-A31F-EA0E-E7E2-43D94FDCE4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89312" y="4990666"/>
            <a:ext cx="571500" cy="5715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025ADF72-56ED-763A-D6CD-A57239344681}"/>
              </a:ext>
            </a:extLst>
          </p:cNvPr>
          <p:cNvSpPr txBox="1"/>
          <p:nvPr/>
        </p:nvSpPr>
        <p:spPr>
          <a:xfrm>
            <a:off x="6392509" y="3379525"/>
            <a:ext cx="32288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Rubik" pitchFamily="2" charset="-79"/>
                <a:cs typeface="Rubik" pitchFamily="2" charset="-79"/>
              </a:rPr>
              <a:t>Notice the texture:</a:t>
            </a:r>
          </a:p>
          <a:p>
            <a:endParaRPr lang="en-US" sz="1600" dirty="0">
              <a:latin typeface="Rubik" pitchFamily="2" charset="-79"/>
              <a:cs typeface="Rubik" pitchFamily="2" charset="-79"/>
            </a:endParaRPr>
          </a:p>
          <a:p>
            <a:r>
              <a:rPr lang="en-US" sz="1600" dirty="0">
                <a:latin typeface="Rubik" pitchFamily="2" charset="-79"/>
                <a:cs typeface="Rubik" pitchFamily="2" charset="-79"/>
              </a:rPr>
              <a:t>Is it rough or smooth?</a:t>
            </a:r>
          </a:p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DD24B86-E899-B7C4-EAB4-4526BDC06EAB}"/>
              </a:ext>
            </a:extLst>
          </p:cNvPr>
          <p:cNvSpPr txBox="1"/>
          <p:nvPr/>
        </p:nvSpPr>
        <p:spPr>
          <a:xfrm>
            <a:off x="6372444" y="4356091"/>
            <a:ext cx="2597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Rubik" pitchFamily="2" charset="-79"/>
                <a:cs typeface="Rubik" pitchFamily="2" charset="-79"/>
              </a:rPr>
              <a:t>Can you taste it without biting it?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B211C75-91B6-573D-E2EA-FD6F0247D125}"/>
              </a:ext>
            </a:extLst>
          </p:cNvPr>
          <p:cNvSpPr txBox="1"/>
          <p:nvPr/>
        </p:nvSpPr>
        <p:spPr>
          <a:xfrm>
            <a:off x="9440857" y="2531626"/>
            <a:ext cx="28436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Rubik" pitchFamily="2" charset="-79"/>
                <a:cs typeface="Rubik" pitchFamily="2" charset="-79"/>
              </a:rPr>
              <a:t>Bite into your food and chew slowly…</a:t>
            </a:r>
          </a:p>
          <a:p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629FCCE-22F9-FAAE-B0BF-A3E1B54B3549}"/>
              </a:ext>
            </a:extLst>
          </p:cNvPr>
          <p:cNvSpPr txBox="1"/>
          <p:nvPr/>
        </p:nvSpPr>
        <p:spPr>
          <a:xfrm>
            <a:off x="9621381" y="3371096"/>
            <a:ext cx="28436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Rubik" pitchFamily="2" charset="-79"/>
                <a:cs typeface="Rubik" pitchFamily="2" charset="-79"/>
              </a:rPr>
              <a:t>Notice how it tastes and enjoy thinking about it</a:t>
            </a:r>
          </a:p>
          <a:p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104E03F-19E7-AF65-1353-BE9E6E716A57}"/>
              </a:ext>
            </a:extLst>
          </p:cNvPr>
          <p:cNvSpPr txBox="1"/>
          <p:nvPr/>
        </p:nvSpPr>
        <p:spPr>
          <a:xfrm>
            <a:off x="9621381" y="4152513"/>
            <a:ext cx="24149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Rubik" pitchFamily="2" charset="-79"/>
                <a:cs typeface="Rubik" pitchFamily="2" charset="-79"/>
              </a:rPr>
              <a:t>Say a quiet “thank you” to everyone who brought this food to you</a:t>
            </a:r>
          </a:p>
        </p:txBody>
      </p:sp>
      <p:sp>
        <p:nvSpPr>
          <p:cNvPr id="42" name="Flowchart: Connector 41">
            <a:extLst>
              <a:ext uri="{FF2B5EF4-FFF2-40B4-BE49-F238E27FC236}">
                <a16:creationId xmlns:a16="http://schemas.microsoft.com/office/drawing/2014/main" id="{0CC116C5-105C-658C-5398-BC220A263711}"/>
              </a:ext>
            </a:extLst>
          </p:cNvPr>
          <p:cNvSpPr/>
          <p:nvPr/>
        </p:nvSpPr>
        <p:spPr>
          <a:xfrm>
            <a:off x="1169" y="2141151"/>
            <a:ext cx="3257087" cy="3427614"/>
          </a:xfrm>
          <a:prstGeom prst="flowChartConnector">
            <a:avLst/>
          </a:prstGeom>
          <a:solidFill>
            <a:srgbClr val="97FF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D8418A-BAD3-D2F3-6A91-19F9784C4F55}"/>
              </a:ext>
            </a:extLst>
          </p:cNvPr>
          <p:cNvSpPr txBox="1"/>
          <p:nvPr/>
        </p:nvSpPr>
        <p:spPr>
          <a:xfrm>
            <a:off x="256477" y="2601359"/>
            <a:ext cx="4505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Rubik" pitchFamily="2" charset="-79"/>
                <a:cs typeface="Rubik" pitchFamily="2" charset="-79"/>
              </a:rPr>
              <a:t>Just look at your food…</a:t>
            </a:r>
          </a:p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3662E0-71E0-AFD6-17F4-AA9BB10BCB64}"/>
              </a:ext>
            </a:extLst>
          </p:cNvPr>
          <p:cNvSpPr txBox="1"/>
          <p:nvPr/>
        </p:nvSpPr>
        <p:spPr>
          <a:xfrm>
            <a:off x="80249" y="3316258"/>
            <a:ext cx="30957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Rubik" pitchFamily="2" charset="-79"/>
                <a:cs typeface="Rubik" pitchFamily="2" charset="-79"/>
              </a:rPr>
              <a:t>Notice all the different things you see</a:t>
            </a:r>
          </a:p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CA2B23-9E88-E9ED-CDE6-A94F95E0CE36}"/>
              </a:ext>
            </a:extLst>
          </p:cNvPr>
          <p:cNvSpPr txBox="1"/>
          <p:nvPr/>
        </p:nvSpPr>
        <p:spPr>
          <a:xfrm>
            <a:off x="112555" y="3999573"/>
            <a:ext cx="2836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Rubik" pitchFamily="2" charset="-79"/>
                <a:cs typeface="Rubik" pitchFamily="2" charset="-79"/>
              </a:rPr>
              <a:t>Do you see anything you like or don’t like?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87805FF-6D79-2D8B-C3A8-F0E698357C5B}"/>
              </a:ext>
            </a:extLst>
          </p:cNvPr>
          <p:cNvSpPr txBox="1"/>
          <p:nvPr/>
        </p:nvSpPr>
        <p:spPr>
          <a:xfrm>
            <a:off x="260322" y="5736592"/>
            <a:ext cx="75533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Rubik" pitchFamily="2" charset="-79"/>
                <a:cs typeface="Rubik" pitchFamily="2" charset="-79"/>
              </a:rPr>
              <a:t>How do you feel after trying this mindfulness activity?</a:t>
            </a:r>
          </a:p>
          <a:p>
            <a:r>
              <a:rPr lang="en-US" sz="2000" dirty="0">
                <a:latin typeface="Rubik" pitchFamily="2" charset="-79"/>
                <a:cs typeface="Rubik" pitchFamily="2" charset="-79"/>
              </a:rPr>
              <a:t> </a:t>
            </a:r>
          </a:p>
          <a:p>
            <a:r>
              <a:rPr lang="en-US" sz="2000" dirty="0">
                <a:latin typeface="Rubik" pitchFamily="2" charset="-79"/>
                <a:cs typeface="Rubik" pitchFamily="2" charset="-79"/>
              </a:rPr>
              <a:t>What did you notice?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192566-E466-F06A-5243-49D7B823FC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694ED0-B16B-384C-E1EB-BEFDD004A3E9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Tasting with Mindfulness</a:t>
            </a:r>
          </a:p>
        </p:txBody>
      </p:sp>
      <p:pic>
        <p:nvPicPr>
          <p:cNvPr id="2" name="Picture 1" descr="A black and white text&#10;&#10;Description automatically generated">
            <a:extLst>
              <a:ext uri="{FF2B5EF4-FFF2-40B4-BE49-F238E27FC236}">
                <a16:creationId xmlns:a16="http://schemas.microsoft.com/office/drawing/2014/main" id="{FD21D3D0-24EF-A3FA-9195-6213347E3B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579" y="104065"/>
            <a:ext cx="913128" cy="60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99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58E19D-6139-DBA7-668E-0BCF556DD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CDFA5FB-8A22-75FD-DB23-580D3A02F0DA}"/>
              </a:ext>
            </a:extLst>
          </p:cNvPr>
          <p:cNvSpPr txBox="1"/>
          <p:nvPr/>
        </p:nvSpPr>
        <p:spPr>
          <a:xfrm>
            <a:off x="360072" y="2029596"/>
            <a:ext cx="11471856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latin typeface="Rubik" pitchFamily="2" charset="-79"/>
                <a:cs typeface="Rubik" pitchFamily="2" charset="-79"/>
              </a:rPr>
              <a:t>Now, we’re going to try a very short exercise that will help us to be mindful and also can be helpful in calming our bodies and minds.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93C2EA-AA4B-52A1-E5D8-2BF8AB1E41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368" y="3177673"/>
            <a:ext cx="2400296" cy="29837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F22AD9-057F-FECB-A86E-37E623834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23EF25-A3B0-9BFB-BCD1-5073BC623CFE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Mindful Breathing</a:t>
            </a:r>
          </a:p>
        </p:txBody>
      </p:sp>
      <p:pic>
        <p:nvPicPr>
          <p:cNvPr id="6" name="Picture 5" descr="A black and white text&#10;&#10;Description automatically generated">
            <a:extLst>
              <a:ext uri="{FF2B5EF4-FFF2-40B4-BE49-F238E27FC236}">
                <a16:creationId xmlns:a16="http://schemas.microsoft.com/office/drawing/2014/main" id="{601C9BAA-4019-61D7-2686-2E1C187AF0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579" y="104065"/>
            <a:ext cx="913128" cy="60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946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C984E84-2277-09AD-9C3B-437F9845D65F}"/>
              </a:ext>
            </a:extLst>
          </p:cNvPr>
          <p:cNvSpPr/>
          <p:nvPr/>
        </p:nvSpPr>
        <p:spPr>
          <a:xfrm>
            <a:off x="0" y="451258"/>
            <a:ext cx="12192000" cy="757465"/>
          </a:xfrm>
          <a:prstGeom prst="rect">
            <a:avLst/>
          </a:prstGeom>
          <a:solidFill>
            <a:srgbClr val="00F8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B2312E-B33E-2CCE-5BEA-3CA8A4F9BE65}"/>
              </a:ext>
            </a:extLst>
          </p:cNvPr>
          <p:cNvSpPr txBox="1"/>
          <p:nvPr/>
        </p:nvSpPr>
        <p:spPr>
          <a:xfrm>
            <a:off x="151948" y="2414808"/>
            <a:ext cx="4419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ubik" pitchFamily="2" charset="-79"/>
                <a:cs typeface="Rubik" pitchFamily="2" charset="-79"/>
              </a:rPr>
              <a:t>Slides 3-13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What is well-being?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Learning about well-being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Understanding your own well-being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2197E7-5E7E-270C-0AF3-6468093AB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17" y="2404459"/>
            <a:ext cx="3142139" cy="457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47B779-F386-72AE-CA4A-275F092DB842}"/>
              </a:ext>
            </a:extLst>
          </p:cNvPr>
          <p:cNvSpPr txBox="1"/>
          <p:nvPr/>
        </p:nvSpPr>
        <p:spPr>
          <a:xfrm>
            <a:off x="472921" y="1965753"/>
            <a:ext cx="3777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Rubik" pitchFamily="2" charset="-79"/>
                <a:cs typeface="Rubik" pitchFamily="2" charset="-79"/>
              </a:rPr>
              <a:t>Lesson 1: Let’s Get Started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8848E6-DF2F-0CCD-FEC7-5652701A43D5}"/>
              </a:ext>
            </a:extLst>
          </p:cNvPr>
          <p:cNvSpPr txBox="1"/>
          <p:nvPr/>
        </p:nvSpPr>
        <p:spPr>
          <a:xfrm>
            <a:off x="71243" y="5067402"/>
            <a:ext cx="492298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ubik" pitchFamily="2" charset="-79"/>
                <a:cs typeface="Rubik" pitchFamily="2" charset="-79"/>
              </a:rPr>
              <a:t>Slides 23-31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Reviewing mindfulness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Recognizing feelings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Understanding the effect of our feelings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F90988-5CDC-8F3E-DF7B-3BE4BBF87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790" y="4972082"/>
            <a:ext cx="3500020" cy="457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B7DBCEE-5487-2EBD-18AC-282ACDD3796E}"/>
              </a:ext>
            </a:extLst>
          </p:cNvPr>
          <p:cNvSpPr txBox="1"/>
          <p:nvPr/>
        </p:nvSpPr>
        <p:spPr>
          <a:xfrm>
            <a:off x="151948" y="4457934"/>
            <a:ext cx="5100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Rubik" pitchFamily="2" charset="-79"/>
                <a:cs typeface="Rubik" pitchFamily="2" charset="-79"/>
              </a:rPr>
              <a:t>Lesson 3: Understanding our Feelings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BBFD6F-E4F0-57DA-3584-AE5F8B001FF6}"/>
              </a:ext>
            </a:extLst>
          </p:cNvPr>
          <p:cNvSpPr txBox="1"/>
          <p:nvPr/>
        </p:nvSpPr>
        <p:spPr>
          <a:xfrm>
            <a:off x="7708034" y="2475833"/>
            <a:ext cx="4419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ubik" pitchFamily="2" charset="-79"/>
                <a:cs typeface="Rubik" pitchFamily="2" charset="-79"/>
              </a:rPr>
              <a:t>Slides 14-22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What is mindfulness?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Practicing mindfulness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Mindful breathing exercise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E6B18D2-596C-9DC4-9241-6B4AD202B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2399" y="2375599"/>
            <a:ext cx="3142139" cy="4571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5EE9FC0-FC80-9590-3085-1FBF58107C50}"/>
              </a:ext>
            </a:extLst>
          </p:cNvPr>
          <p:cNvSpPr txBox="1"/>
          <p:nvPr/>
        </p:nvSpPr>
        <p:spPr>
          <a:xfrm>
            <a:off x="7440752" y="1935993"/>
            <a:ext cx="4719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Rubik" pitchFamily="2" charset="-79"/>
                <a:cs typeface="Rubik" pitchFamily="2" charset="-79"/>
              </a:rPr>
              <a:t>Lesson 2: The Road to Mindfulness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F15355-4D37-D80D-E4CA-5A9EF1C698B5}"/>
              </a:ext>
            </a:extLst>
          </p:cNvPr>
          <p:cNvSpPr txBox="1"/>
          <p:nvPr/>
        </p:nvSpPr>
        <p:spPr>
          <a:xfrm>
            <a:off x="7339041" y="5067402"/>
            <a:ext cx="492298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ubik" pitchFamily="2" charset="-79"/>
                <a:cs typeface="Rubik" pitchFamily="2" charset="-79"/>
              </a:rPr>
              <a:t>Slides 32-41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Reviewing mindfulness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Recognizing feelings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Understanding the effect of our feelings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67E26B8-27E3-FBB6-F934-F37544E60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7824" y="4949223"/>
            <a:ext cx="3500020" cy="4571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CFDB638-3205-D8C9-3559-FDDBA0EE8510}"/>
              </a:ext>
            </a:extLst>
          </p:cNvPr>
          <p:cNvSpPr txBox="1"/>
          <p:nvPr/>
        </p:nvSpPr>
        <p:spPr>
          <a:xfrm>
            <a:off x="7564712" y="4436514"/>
            <a:ext cx="5100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Rubik" pitchFamily="2" charset="-79"/>
                <a:cs typeface="Rubik" pitchFamily="2" charset="-79"/>
              </a:rPr>
              <a:t>Lesson 4: Managing our Emotions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C74A390-1CD3-BBCE-7B36-CB869EFD0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440" y="2704596"/>
            <a:ext cx="2084385" cy="263823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C16742E-A042-0C5A-C907-95BEADB6003B}"/>
              </a:ext>
            </a:extLst>
          </p:cNvPr>
          <p:cNvSpPr txBox="1"/>
          <p:nvPr/>
        </p:nvSpPr>
        <p:spPr>
          <a:xfrm>
            <a:off x="1633215" y="462969"/>
            <a:ext cx="9339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Rubik" pitchFamily="2" charset="-79"/>
                <a:cs typeface="Rubik" pitchFamily="2" charset="-79"/>
              </a:rPr>
              <a:t>Lesson PowerPoint Table of Contents</a:t>
            </a:r>
          </a:p>
        </p:txBody>
      </p:sp>
      <p:pic>
        <p:nvPicPr>
          <p:cNvPr id="2" name="Picture 1" descr="A black and white text&#10;&#10;Description automatically generated">
            <a:extLst>
              <a:ext uri="{FF2B5EF4-FFF2-40B4-BE49-F238E27FC236}">
                <a16:creationId xmlns:a16="http://schemas.microsoft.com/office/drawing/2014/main" id="{8892E49B-F50C-EB21-82C2-644F0EBB55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974" y="527318"/>
            <a:ext cx="913128" cy="60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431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91708BFD-0F0C-EDA6-B43C-C7BADCF8180F}"/>
              </a:ext>
            </a:extLst>
          </p:cNvPr>
          <p:cNvSpPr txBox="1"/>
          <p:nvPr/>
        </p:nvSpPr>
        <p:spPr>
          <a:xfrm rot="2280000">
            <a:off x="8775305" y="1017433"/>
            <a:ext cx="371006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hamberi Super Display"/>
                <a:cs typeface="Calibri"/>
              </a:rPr>
              <a:t>Balloon Breathing</a:t>
            </a:r>
            <a:endParaRPr lang="en-US" sz="3600" b="1" dirty="0">
              <a:solidFill>
                <a:schemeClr val="accent4">
                  <a:lumMod val="60000"/>
                  <a:lumOff val="40000"/>
                </a:schemeClr>
              </a:solidFill>
              <a:latin typeface="Chamberi Super Display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C5E67F-FAB8-AF61-1B47-76888F3BF6E2}"/>
              </a:ext>
            </a:extLst>
          </p:cNvPr>
          <p:cNvSpPr txBox="1"/>
          <p:nvPr/>
        </p:nvSpPr>
        <p:spPr>
          <a:xfrm>
            <a:off x="1636709" y="73567"/>
            <a:ext cx="88317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92D050"/>
                </a:solidFill>
                <a:latin typeface="Rubik" pitchFamily="2" charset="-79"/>
                <a:cs typeface="Rubik" pitchFamily="2" charset="-79"/>
              </a:rPr>
              <a:t>First,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find a comfortable seat.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0C7250-ED2A-7459-4B5A-406BAD761233}"/>
              </a:ext>
            </a:extLst>
          </p:cNvPr>
          <p:cNvSpPr txBox="1"/>
          <p:nvPr/>
        </p:nvSpPr>
        <p:spPr>
          <a:xfrm>
            <a:off x="2864517" y="1219782"/>
            <a:ext cx="703831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F5A002"/>
                </a:solidFill>
                <a:latin typeface="Rubik" pitchFamily="2" charset="-79"/>
                <a:cs typeface="Rubik" pitchFamily="2" charset="-79"/>
              </a:rPr>
              <a:t>Then,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close your eyes or pick a spot on the floor to focus 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2F2977-4595-9C50-E33A-F0A978FAE723}"/>
              </a:ext>
            </a:extLst>
          </p:cNvPr>
          <p:cNvSpPr txBox="1"/>
          <p:nvPr/>
        </p:nvSpPr>
        <p:spPr>
          <a:xfrm>
            <a:off x="2433724" y="2944555"/>
            <a:ext cx="88317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B0AA"/>
                </a:solidFill>
                <a:latin typeface="Rubik" pitchFamily="2" charset="-79"/>
                <a:cs typeface="Rubik" pitchFamily="2" charset="-79"/>
              </a:rPr>
              <a:t>Next,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notice what you hear around you.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BB764F-5932-DF79-1736-C6973F37897C}"/>
              </a:ext>
            </a:extLst>
          </p:cNvPr>
          <p:cNvSpPr txBox="1"/>
          <p:nvPr/>
        </p:nvSpPr>
        <p:spPr>
          <a:xfrm>
            <a:off x="4606" y="4124083"/>
            <a:ext cx="122012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A86ED4"/>
                </a:solidFill>
                <a:latin typeface="Rubik" pitchFamily="2" charset="-79"/>
                <a:cs typeface="Rubik" pitchFamily="2" charset="-79"/>
              </a:rPr>
              <a:t>After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you settle into your comfy spot, focus on breathing in through your nose, out through your mouth.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26FF01-44A9-5EEF-CEDE-D93A7D223D53}"/>
              </a:ext>
            </a:extLst>
          </p:cNvPr>
          <p:cNvSpPr txBox="1"/>
          <p:nvPr/>
        </p:nvSpPr>
        <p:spPr>
          <a:xfrm>
            <a:off x="-9214" y="5767185"/>
            <a:ext cx="122012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Rubik" pitchFamily="2" charset="-79"/>
                <a:cs typeface="Rubik" pitchFamily="2" charset="-79"/>
              </a:rPr>
              <a:t>Finally,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imagine your belly is a balloon. Fill up nice and        				  round before you exhale. Do this for 2 minutes.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2B4F69-1DF0-9BBD-5DFF-D3B1BEAED030}"/>
              </a:ext>
            </a:extLst>
          </p:cNvPr>
          <p:cNvCxnSpPr/>
          <p:nvPr/>
        </p:nvCxnSpPr>
        <p:spPr>
          <a:xfrm>
            <a:off x="5613115" y="904126"/>
            <a:ext cx="770561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D52C40-E6C0-B82A-B260-D7E79FF16158}"/>
              </a:ext>
            </a:extLst>
          </p:cNvPr>
          <p:cNvCxnSpPr/>
          <p:nvPr/>
        </p:nvCxnSpPr>
        <p:spPr>
          <a:xfrm>
            <a:off x="5665567" y="2640886"/>
            <a:ext cx="770561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A7012BD-9F09-E34A-D0B4-33132CFA96CD}"/>
              </a:ext>
            </a:extLst>
          </p:cNvPr>
          <p:cNvCxnSpPr/>
          <p:nvPr/>
        </p:nvCxnSpPr>
        <p:spPr>
          <a:xfrm>
            <a:off x="5665567" y="3802827"/>
            <a:ext cx="770561" cy="0"/>
          </a:xfrm>
          <a:prstGeom prst="line">
            <a:avLst/>
          </a:prstGeom>
          <a:ln w="28575">
            <a:solidFill>
              <a:srgbClr val="00C7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D5149C-F569-6CBF-09CC-F3D96891011F}"/>
              </a:ext>
            </a:extLst>
          </p:cNvPr>
          <p:cNvCxnSpPr/>
          <p:nvPr/>
        </p:nvCxnSpPr>
        <p:spPr>
          <a:xfrm>
            <a:off x="5719933" y="5527497"/>
            <a:ext cx="770561" cy="0"/>
          </a:xfrm>
          <a:prstGeom prst="line">
            <a:avLst/>
          </a:prstGeom>
          <a:ln w="28575">
            <a:solidFill>
              <a:srgbClr val="CC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1C2312DA-FFA1-8258-454C-741711BB7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637" y="240727"/>
            <a:ext cx="1425845" cy="3121444"/>
          </a:xfrm>
          <a:prstGeom prst="rect">
            <a:avLst/>
          </a:prstGeom>
        </p:spPr>
      </p:pic>
      <p:pic>
        <p:nvPicPr>
          <p:cNvPr id="7" name="Picture 6" descr="A black and white text&#10;&#10;Description automatically generated">
            <a:extLst>
              <a:ext uri="{FF2B5EF4-FFF2-40B4-BE49-F238E27FC236}">
                <a16:creationId xmlns:a16="http://schemas.microsoft.com/office/drawing/2014/main" id="{92F01CF9-BB4C-FAF9-E457-BE42F2F931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579" y="104065"/>
            <a:ext cx="913128" cy="60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057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12BEE84-890D-C75F-3940-73FD14D0546E}"/>
              </a:ext>
            </a:extLst>
          </p:cNvPr>
          <p:cNvSpPr/>
          <p:nvPr/>
        </p:nvSpPr>
        <p:spPr>
          <a:xfrm>
            <a:off x="262158" y="1446826"/>
            <a:ext cx="11667683" cy="2538535"/>
          </a:xfrm>
          <a:prstGeom prst="rect">
            <a:avLst/>
          </a:prstGeom>
          <a:solidFill>
            <a:srgbClr val="F5CF65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58E19D-6139-DBA7-668E-0BCF556DD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pic>
        <p:nvPicPr>
          <p:cNvPr id="15" name="Picture 14" descr="Shape&#10;&#10;Description automatically generated with low confidence">
            <a:extLst>
              <a:ext uri="{FF2B5EF4-FFF2-40B4-BE49-F238E27FC236}">
                <a16:creationId xmlns:a16="http://schemas.microsoft.com/office/drawing/2014/main" id="{26385FCE-6729-FB1F-BBD4-A29F3B3D79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11771">
            <a:off x="3189925" y="1556119"/>
            <a:ext cx="779612" cy="779612"/>
          </a:xfrm>
          <a:prstGeom prst="rect">
            <a:avLst/>
          </a:prstGeom>
        </p:spPr>
      </p:pic>
      <p:pic>
        <p:nvPicPr>
          <p:cNvPr id="16" name="Graphic 15" descr="Chat bubble with solid fill">
            <a:extLst>
              <a:ext uri="{FF2B5EF4-FFF2-40B4-BE49-F238E27FC236}">
                <a16:creationId xmlns:a16="http://schemas.microsoft.com/office/drawing/2014/main" id="{E6AE3D83-C77E-FDDF-0B6D-1199DD4CC6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945262">
            <a:off x="8700522" y="1527819"/>
            <a:ext cx="728475" cy="7284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CDFA5FB-8A22-75FD-DB23-580D3A02F0DA}"/>
              </a:ext>
            </a:extLst>
          </p:cNvPr>
          <p:cNvSpPr txBox="1"/>
          <p:nvPr/>
        </p:nvSpPr>
        <p:spPr>
          <a:xfrm>
            <a:off x="3041033" y="1806653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FA20961-98A1-5562-8480-9F2FA0DEC97A}"/>
              </a:ext>
            </a:extLst>
          </p:cNvPr>
          <p:cNvCxnSpPr/>
          <p:nvPr/>
        </p:nvCxnSpPr>
        <p:spPr>
          <a:xfrm>
            <a:off x="5676900" y="2487496"/>
            <a:ext cx="2938409" cy="0"/>
          </a:xfrm>
          <a:prstGeom prst="straightConnector1">
            <a:avLst/>
          </a:prstGeom>
          <a:ln w="38100">
            <a:solidFill>
              <a:srgbClr val="C5FFF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716327B-76FF-A389-B2D8-2E04DA93DE59}"/>
              </a:ext>
            </a:extLst>
          </p:cNvPr>
          <p:cNvSpPr txBox="1"/>
          <p:nvPr/>
        </p:nvSpPr>
        <p:spPr>
          <a:xfrm>
            <a:off x="533401" y="2935921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Rubik" pitchFamily="2" charset="-79"/>
                <a:cs typeface="Rubik" pitchFamily="2" charset="-79"/>
              </a:rPr>
              <a:t>What did you notice while you were deep belly breathing?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1AB5D3-D702-8F01-0DBA-5435FABA1367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Mindful Breathing</a:t>
            </a:r>
          </a:p>
        </p:txBody>
      </p:sp>
      <p:pic>
        <p:nvPicPr>
          <p:cNvPr id="5" name="Picture 4" descr="A black and white text&#10;&#10;Description automatically generated">
            <a:extLst>
              <a:ext uri="{FF2B5EF4-FFF2-40B4-BE49-F238E27FC236}">
                <a16:creationId xmlns:a16="http://schemas.microsoft.com/office/drawing/2014/main" id="{F2E636AB-BD2C-FA3D-7C42-338CF440EE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579" y="104065"/>
            <a:ext cx="913128" cy="60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19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5E80D73-2AA5-57A6-04D1-829BFBBB25E4}"/>
              </a:ext>
            </a:extLst>
          </p:cNvPr>
          <p:cNvSpPr/>
          <p:nvPr/>
        </p:nvSpPr>
        <p:spPr>
          <a:xfrm>
            <a:off x="262158" y="4319465"/>
            <a:ext cx="11667683" cy="2538535"/>
          </a:xfrm>
          <a:prstGeom prst="rect">
            <a:avLst/>
          </a:prstGeom>
          <a:solidFill>
            <a:srgbClr val="F5CF65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58E19D-6139-DBA7-668E-0BCF556DD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CDFA5FB-8A22-75FD-DB23-580D3A02F0DA}"/>
              </a:ext>
            </a:extLst>
          </p:cNvPr>
          <p:cNvSpPr txBox="1"/>
          <p:nvPr/>
        </p:nvSpPr>
        <p:spPr>
          <a:xfrm>
            <a:off x="360071" y="953903"/>
            <a:ext cx="11471856" cy="32316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latin typeface="Rubik" pitchFamily="2" charset="-79"/>
                <a:cs typeface="Rubik"/>
              </a:rPr>
              <a:t>Additional Mindfulness Awareness Practices:</a:t>
            </a:r>
          </a:p>
          <a:p>
            <a:endParaRPr lang="en-US" sz="2800" dirty="0">
              <a:latin typeface="Rubik" pitchFamily="2" charset="-79"/>
              <a:cs typeface="Rubik" pitchFamily="2" charset="-79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/>
              </a:rPr>
              <a:t>Mindful movement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/>
              </a:rPr>
              <a:t>Mindful walking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/>
              </a:rPr>
              <a:t>Mindful in nature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/>
              </a:rPr>
              <a:t>Mindful art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/>
              </a:rPr>
              <a:t>Mindful communication</a:t>
            </a:r>
          </a:p>
        </p:txBody>
      </p:sp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F14F8EE1-EB74-4628-EC4A-CA8417EA11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11771">
            <a:off x="3267983" y="4443553"/>
            <a:ext cx="779612" cy="779612"/>
          </a:xfrm>
          <a:prstGeom prst="rect">
            <a:avLst/>
          </a:prstGeom>
        </p:spPr>
      </p:pic>
      <p:pic>
        <p:nvPicPr>
          <p:cNvPr id="5" name="Graphic 4" descr="Chat bubble with solid fill">
            <a:extLst>
              <a:ext uri="{FF2B5EF4-FFF2-40B4-BE49-F238E27FC236}">
                <a16:creationId xmlns:a16="http://schemas.microsoft.com/office/drawing/2014/main" id="{295BD126-B288-C984-650A-39396FF373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945262">
            <a:off x="8634176" y="4383891"/>
            <a:ext cx="728475" cy="7284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02D353-6045-0565-0705-FD6096F10A9B}"/>
              </a:ext>
            </a:extLst>
          </p:cNvPr>
          <p:cNvSpPr txBox="1"/>
          <p:nvPr/>
        </p:nvSpPr>
        <p:spPr>
          <a:xfrm>
            <a:off x="3041033" y="4666102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2F5A14B-C4ED-7F32-2899-9CC5C2821103}"/>
              </a:ext>
            </a:extLst>
          </p:cNvPr>
          <p:cNvCxnSpPr/>
          <p:nvPr/>
        </p:nvCxnSpPr>
        <p:spPr>
          <a:xfrm>
            <a:off x="5676900" y="5346945"/>
            <a:ext cx="2938409" cy="0"/>
          </a:xfrm>
          <a:prstGeom prst="straightConnector1">
            <a:avLst/>
          </a:prstGeom>
          <a:ln w="38100">
            <a:solidFill>
              <a:srgbClr val="C5FFF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32E74E0-76A8-C2E5-CD3D-5559CE7E88DE}"/>
              </a:ext>
            </a:extLst>
          </p:cNvPr>
          <p:cNvSpPr txBox="1"/>
          <p:nvPr/>
        </p:nvSpPr>
        <p:spPr>
          <a:xfrm>
            <a:off x="786819" y="5766179"/>
            <a:ext cx="1147185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latin typeface="Rubik" pitchFamily="2" charset="-79"/>
                <a:cs typeface="Rubik" pitchFamily="2" charset="-79"/>
              </a:rPr>
              <a:t>What do you think these mindful awareness practices are like?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293EE26-9C99-2360-00CE-A0A317A3F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3234155-2952-38A2-3FA2-A5B0DD1F4F7F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Mindful Practices</a:t>
            </a:r>
          </a:p>
        </p:txBody>
      </p:sp>
      <p:pic>
        <p:nvPicPr>
          <p:cNvPr id="6" name="Picture 5" descr="A black and white text&#10;&#10;Description automatically generated">
            <a:extLst>
              <a:ext uri="{FF2B5EF4-FFF2-40B4-BE49-F238E27FC236}">
                <a16:creationId xmlns:a16="http://schemas.microsoft.com/office/drawing/2014/main" id="{411D49A3-6B1E-0F62-370D-5C76AA553D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579" y="104065"/>
            <a:ext cx="913128" cy="60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0279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89D10DC-239D-C153-A91A-7F78F3787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380" y="1094165"/>
            <a:ext cx="7121236" cy="1036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CD7431-5097-A21D-51AB-919589A80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359" y="4997030"/>
            <a:ext cx="4387273" cy="723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7AF77C-6754-0737-6375-D48D84B880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395" y="5322441"/>
            <a:ext cx="4267200" cy="13044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957293-29F7-7A7C-07AF-345C03E4F1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2434" y="1350471"/>
            <a:ext cx="3901957" cy="33934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2BE28B6-2037-5254-6B19-A9BB4504895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0F8A0"/>
              </a:clrFrom>
              <a:clrTo>
                <a:srgbClr val="00F8A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3367" y="497756"/>
            <a:ext cx="3765266" cy="535258"/>
          </a:xfrm>
          <a:prstGeom prst="rect">
            <a:avLst/>
          </a:prstGeom>
        </p:spPr>
      </p:pic>
      <p:pic>
        <p:nvPicPr>
          <p:cNvPr id="2" name="Picture 1" descr="A black and white text&#10;&#10;Description automatically generated">
            <a:extLst>
              <a:ext uri="{FF2B5EF4-FFF2-40B4-BE49-F238E27FC236}">
                <a16:creationId xmlns:a16="http://schemas.microsoft.com/office/drawing/2014/main" id="{76382B39-5678-27DB-5896-287BF90E9B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452" y="193136"/>
            <a:ext cx="913128" cy="60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8071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7235B0-62D7-9204-FACA-66F03C0F0157}"/>
              </a:ext>
            </a:extLst>
          </p:cNvPr>
          <p:cNvSpPr/>
          <p:nvPr/>
        </p:nvSpPr>
        <p:spPr>
          <a:xfrm>
            <a:off x="47907" y="1444669"/>
            <a:ext cx="12018441" cy="3688728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276ED8-8484-1487-D653-4905A85720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pic>
        <p:nvPicPr>
          <p:cNvPr id="11" name="Picture 10" descr="Shape&#10;&#10;Description automatically generated with low confidence">
            <a:extLst>
              <a:ext uri="{FF2B5EF4-FFF2-40B4-BE49-F238E27FC236}">
                <a16:creationId xmlns:a16="http://schemas.microsoft.com/office/drawing/2014/main" id="{EB333BC0-6CB7-6EE3-AF2B-8304BD4E0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11771">
            <a:off x="3212227" y="1560243"/>
            <a:ext cx="779612" cy="779612"/>
          </a:xfrm>
          <a:prstGeom prst="rect">
            <a:avLst/>
          </a:prstGeom>
        </p:spPr>
      </p:pic>
      <p:pic>
        <p:nvPicPr>
          <p:cNvPr id="14" name="Graphic 13" descr="Chat bubble with solid fill">
            <a:extLst>
              <a:ext uri="{FF2B5EF4-FFF2-40B4-BE49-F238E27FC236}">
                <a16:creationId xmlns:a16="http://schemas.microsoft.com/office/drawing/2014/main" id="{30D9178B-B8C4-B60D-0855-3CAFF2E0F9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945262">
            <a:off x="8700522" y="1529882"/>
            <a:ext cx="728475" cy="7284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4063736-0438-EA57-BEB4-CAC7220330AA}"/>
              </a:ext>
            </a:extLst>
          </p:cNvPr>
          <p:cNvSpPr txBox="1"/>
          <p:nvPr/>
        </p:nvSpPr>
        <p:spPr>
          <a:xfrm>
            <a:off x="3041033" y="1806653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2C1FD52-2F5A-34E0-7028-A91223767031}"/>
              </a:ext>
            </a:extLst>
          </p:cNvPr>
          <p:cNvCxnSpPr/>
          <p:nvPr/>
        </p:nvCxnSpPr>
        <p:spPr>
          <a:xfrm>
            <a:off x="5676900" y="2487496"/>
            <a:ext cx="2938409" cy="0"/>
          </a:xfrm>
          <a:prstGeom prst="straightConnector1">
            <a:avLst/>
          </a:prstGeom>
          <a:ln w="38100">
            <a:solidFill>
              <a:srgbClr val="FFE70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502AC0E-9E11-0945-8D09-C19D43B32CDD}"/>
              </a:ext>
            </a:extLst>
          </p:cNvPr>
          <p:cNvSpPr txBox="1"/>
          <p:nvPr/>
        </p:nvSpPr>
        <p:spPr>
          <a:xfrm>
            <a:off x="778325" y="2964463"/>
            <a:ext cx="12191999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200" dirty="0">
                <a:latin typeface="Rubik" pitchFamily="2" charset="-79"/>
                <a:cs typeface="Rubik"/>
              </a:rPr>
              <a:t>What is well-being?</a:t>
            </a:r>
          </a:p>
          <a:p>
            <a:endParaRPr lang="en-US" sz="4200" dirty="0">
              <a:latin typeface="Rubik" pitchFamily="2" charset="-79"/>
              <a:cs typeface="Rubik" pitchFamily="2" charset="-79"/>
            </a:endParaRPr>
          </a:p>
          <a:p>
            <a:r>
              <a:rPr lang="en-US" sz="4200" dirty="0">
                <a:latin typeface="Rubik" pitchFamily="2" charset="-79"/>
                <a:cs typeface="Rubik"/>
              </a:rPr>
              <a:t>What is mindfulness?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CAF1A2-0F39-ABAC-D9B7-6283F29E6E7F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Review</a:t>
            </a:r>
          </a:p>
        </p:txBody>
      </p:sp>
      <p:pic>
        <p:nvPicPr>
          <p:cNvPr id="3" name="Picture 2" descr="A black and white text&#10;&#10;Description automatically generated">
            <a:extLst>
              <a:ext uri="{FF2B5EF4-FFF2-40B4-BE49-F238E27FC236}">
                <a16:creationId xmlns:a16="http://schemas.microsoft.com/office/drawing/2014/main" id="{A3CD285A-2AA8-4C4D-B95C-09FE91EC8B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579" y="104065"/>
            <a:ext cx="913128" cy="60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386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91708BFD-0F0C-EDA6-B43C-C7BADCF8180F}"/>
              </a:ext>
            </a:extLst>
          </p:cNvPr>
          <p:cNvSpPr txBox="1"/>
          <p:nvPr/>
        </p:nvSpPr>
        <p:spPr>
          <a:xfrm rot="2280000">
            <a:off x="8775305" y="1017433"/>
            <a:ext cx="371006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hamberi Super Display"/>
                <a:cs typeface="Calibri"/>
              </a:rPr>
              <a:t>Balloon Breathing</a:t>
            </a:r>
            <a:endParaRPr lang="en-US" sz="3600" b="1" dirty="0">
              <a:solidFill>
                <a:schemeClr val="accent4">
                  <a:lumMod val="60000"/>
                  <a:lumOff val="40000"/>
                </a:schemeClr>
              </a:solidFill>
              <a:latin typeface="Chamberi Super Display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C5E67F-FAB8-AF61-1B47-76888F3BF6E2}"/>
              </a:ext>
            </a:extLst>
          </p:cNvPr>
          <p:cNvSpPr txBox="1"/>
          <p:nvPr/>
        </p:nvSpPr>
        <p:spPr>
          <a:xfrm>
            <a:off x="1636709" y="73567"/>
            <a:ext cx="88317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92D050"/>
                </a:solidFill>
                <a:latin typeface="Rubik" pitchFamily="2" charset="-79"/>
                <a:cs typeface="Rubik" pitchFamily="2" charset="-79"/>
              </a:rPr>
              <a:t>First,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find a comfortable seat.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0C7250-ED2A-7459-4B5A-406BAD761233}"/>
              </a:ext>
            </a:extLst>
          </p:cNvPr>
          <p:cNvSpPr txBox="1"/>
          <p:nvPr/>
        </p:nvSpPr>
        <p:spPr>
          <a:xfrm>
            <a:off x="2864517" y="1219782"/>
            <a:ext cx="703831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F5A002"/>
                </a:solidFill>
                <a:latin typeface="Rubik" pitchFamily="2" charset="-79"/>
                <a:cs typeface="Rubik" pitchFamily="2" charset="-79"/>
              </a:rPr>
              <a:t>Then,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close your eyes or pick a spot on the floor to focus 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2F2977-4595-9C50-E33A-F0A978FAE723}"/>
              </a:ext>
            </a:extLst>
          </p:cNvPr>
          <p:cNvSpPr txBox="1"/>
          <p:nvPr/>
        </p:nvSpPr>
        <p:spPr>
          <a:xfrm>
            <a:off x="2433724" y="2944555"/>
            <a:ext cx="88317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B0AA"/>
                </a:solidFill>
                <a:latin typeface="Rubik" pitchFamily="2" charset="-79"/>
                <a:cs typeface="Rubik" pitchFamily="2" charset="-79"/>
              </a:rPr>
              <a:t>Next,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notice what you hear around you.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BB764F-5932-DF79-1736-C6973F37897C}"/>
              </a:ext>
            </a:extLst>
          </p:cNvPr>
          <p:cNvSpPr txBox="1"/>
          <p:nvPr/>
        </p:nvSpPr>
        <p:spPr>
          <a:xfrm>
            <a:off x="4606" y="4124083"/>
            <a:ext cx="122012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A86ED4"/>
                </a:solidFill>
                <a:latin typeface="Rubik" pitchFamily="2" charset="-79"/>
                <a:cs typeface="Rubik" pitchFamily="2" charset="-79"/>
              </a:rPr>
              <a:t>After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you settle into your comfy spot, focus on breathing in through your nose, out through your mouth.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26FF01-44A9-5EEF-CEDE-D93A7D223D53}"/>
              </a:ext>
            </a:extLst>
          </p:cNvPr>
          <p:cNvSpPr txBox="1"/>
          <p:nvPr/>
        </p:nvSpPr>
        <p:spPr>
          <a:xfrm>
            <a:off x="-9214" y="5767185"/>
            <a:ext cx="122012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Rubik" pitchFamily="2" charset="-79"/>
                <a:cs typeface="Rubik" pitchFamily="2" charset="-79"/>
              </a:rPr>
              <a:t>Finally,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imagine your belly is a balloon. Fill up nice and        				  round before you exhale. Do this for 2 minutes.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2B4F69-1DF0-9BBD-5DFF-D3B1BEAED030}"/>
              </a:ext>
            </a:extLst>
          </p:cNvPr>
          <p:cNvCxnSpPr/>
          <p:nvPr/>
        </p:nvCxnSpPr>
        <p:spPr>
          <a:xfrm>
            <a:off x="5613115" y="904126"/>
            <a:ext cx="770561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D52C40-E6C0-B82A-B260-D7E79FF16158}"/>
              </a:ext>
            </a:extLst>
          </p:cNvPr>
          <p:cNvCxnSpPr/>
          <p:nvPr/>
        </p:nvCxnSpPr>
        <p:spPr>
          <a:xfrm>
            <a:off x="5665567" y="2640886"/>
            <a:ext cx="770561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A7012BD-9F09-E34A-D0B4-33132CFA96CD}"/>
              </a:ext>
            </a:extLst>
          </p:cNvPr>
          <p:cNvCxnSpPr/>
          <p:nvPr/>
        </p:nvCxnSpPr>
        <p:spPr>
          <a:xfrm>
            <a:off x="5665567" y="3802827"/>
            <a:ext cx="770561" cy="0"/>
          </a:xfrm>
          <a:prstGeom prst="line">
            <a:avLst/>
          </a:prstGeom>
          <a:ln w="28575">
            <a:solidFill>
              <a:srgbClr val="00C7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D5149C-F569-6CBF-09CC-F3D96891011F}"/>
              </a:ext>
            </a:extLst>
          </p:cNvPr>
          <p:cNvCxnSpPr/>
          <p:nvPr/>
        </p:nvCxnSpPr>
        <p:spPr>
          <a:xfrm>
            <a:off x="5719933" y="5527497"/>
            <a:ext cx="770561" cy="0"/>
          </a:xfrm>
          <a:prstGeom prst="line">
            <a:avLst/>
          </a:prstGeom>
          <a:ln w="28575">
            <a:solidFill>
              <a:srgbClr val="CC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4870454A-A718-908D-9D60-058C99B7E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3369" y="551807"/>
            <a:ext cx="2057400" cy="1614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F71BDC-8F9B-20FA-0C1B-7E26DF369B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637" y="240727"/>
            <a:ext cx="1425845" cy="3121444"/>
          </a:xfrm>
          <a:prstGeom prst="rect">
            <a:avLst/>
          </a:prstGeom>
        </p:spPr>
      </p:pic>
      <p:pic>
        <p:nvPicPr>
          <p:cNvPr id="14" name="Picture 13" descr="A black and white text&#10;&#10;Description automatically generated">
            <a:extLst>
              <a:ext uri="{FF2B5EF4-FFF2-40B4-BE49-F238E27FC236}">
                <a16:creationId xmlns:a16="http://schemas.microsoft.com/office/drawing/2014/main" id="{E1C22F08-DCE8-A294-69E7-8F2F65CA0B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152" y="100514"/>
            <a:ext cx="683393" cy="45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716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502AC0E-9E11-0945-8D09-C19D43B32CDD}"/>
              </a:ext>
            </a:extLst>
          </p:cNvPr>
          <p:cNvSpPr txBox="1"/>
          <p:nvPr/>
        </p:nvSpPr>
        <p:spPr>
          <a:xfrm>
            <a:off x="313691" y="1997839"/>
            <a:ext cx="12191999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ubik" pitchFamily="2" charset="-79"/>
                <a:cs typeface="Rubik"/>
              </a:rPr>
              <a:t>Today’s topic is understanding our feelings.</a:t>
            </a:r>
          </a:p>
          <a:p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Rubik" pitchFamily="2" charset="-79"/>
              <a:cs typeface="Rubik" pitchFamily="2" charset="-79"/>
            </a:endParaRPr>
          </a:p>
          <a:p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Rubik" pitchFamily="2" charset="-79"/>
              <a:cs typeface="Rubik" pitchFamily="2" charset="-79"/>
            </a:endParaRP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ubik" pitchFamily="2" charset="-79"/>
                <a:cs typeface="Rubik"/>
              </a:rPr>
              <a:t>Understanding our feelings is another practice that contributes to well-being.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305222-02A0-7076-FC3A-72F589BF43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684F02-4D92-A734-D23A-5C468AED96FC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Feelings and Well-Being</a:t>
            </a:r>
          </a:p>
        </p:txBody>
      </p:sp>
      <p:pic>
        <p:nvPicPr>
          <p:cNvPr id="3" name="Picture 2" descr="A black and white text&#10;&#10;Description automatically generated">
            <a:extLst>
              <a:ext uri="{FF2B5EF4-FFF2-40B4-BE49-F238E27FC236}">
                <a16:creationId xmlns:a16="http://schemas.microsoft.com/office/drawing/2014/main" id="{206DAA2A-CF88-6692-6E3C-08F68A62CF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152" y="100514"/>
            <a:ext cx="683393" cy="45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9801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1746CAE-5947-1085-1FEB-E0BEA0D846B0}"/>
              </a:ext>
            </a:extLst>
          </p:cNvPr>
          <p:cNvSpPr/>
          <p:nvPr/>
        </p:nvSpPr>
        <p:spPr>
          <a:xfrm>
            <a:off x="175054" y="4471639"/>
            <a:ext cx="11843387" cy="2386361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27A899-042D-18F5-514D-54B3BB932C90}"/>
              </a:ext>
            </a:extLst>
          </p:cNvPr>
          <p:cNvSpPr txBox="1"/>
          <p:nvPr/>
        </p:nvSpPr>
        <p:spPr>
          <a:xfrm>
            <a:off x="173559" y="969401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Rubik" pitchFamily="2" charset="-79"/>
                <a:cs typeface="Rubik" pitchFamily="2" charset="-79"/>
              </a:rPr>
              <a:t>Many things can affect how you are feeling…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933B8C-3A23-BA62-FB24-2829A66B5999}"/>
              </a:ext>
            </a:extLst>
          </p:cNvPr>
          <p:cNvSpPr txBox="1"/>
          <p:nvPr/>
        </p:nvSpPr>
        <p:spPr>
          <a:xfrm>
            <a:off x="495097" y="1802466"/>
            <a:ext cx="521462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The weather</a:t>
            </a:r>
          </a:p>
          <a:p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If you slept well</a:t>
            </a:r>
          </a:p>
          <a:p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The people you are with</a:t>
            </a:r>
          </a:p>
          <a:p>
            <a:endParaRPr lang="en-US" sz="3200" dirty="0">
              <a:latin typeface="Abadi" panose="020B06040201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E64C9B-0911-6D01-A0F9-3EE6CF07FFE9}"/>
              </a:ext>
            </a:extLst>
          </p:cNvPr>
          <p:cNvSpPr txBox="1"/>
          <p:nvPr/>
        </p:nvSpPr>
        <p:spPr>
          <a:xfrm>
            <a:off x="5724807" y="1802465"/>
            <a:ext cx="623316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Whether or not you’re hungry</a:t>
            </a:r>
          </a:p>
          <a:p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What activities you’ve been doing</a:t>
            </a:r>
          </a:p>
        </p:txBody>
      </p:sp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FC533BD0-88FB-68A1-9EE3-8D82A8628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11771">
            <a:off x="3305492" y="4361256"/>
            <a:ext cx="779612" cy="779612"/>
          </a:xfrm>
          <a:prstGeom prst="rect">
            <a:avLst/>
          </a:prstGeom>
        </p:spPr>
      </p:pic>
      <p:pic>
        <p:nvPicPr>
          <p:cNvPr id="14" name="Graphic 13" descr="Chat bubble with solid fill">
            <a:extLst>
              <a:ext uri="{FF2B5EF4-FFF2-40B4-BE49-F238E27FC236}">
                <a16:creationId xmlns:a16="http://schemas.microsoft.com/office/drawing/2014/main" id="{F6BFE258-87BF-8EC1-CA18-909417A6B6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45262">
            <a:off x="8802576" y="4367298"/>
            <a:ext cx="728475" cy="7284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931278E-0400-7909-7007-D66E619900A8}"/>
              </a:ext>
            </a:extLst>
          </p:cNvPr>
          <p:cNvSpPr txBox="1"/>
          <p:nvPr/>
        </p:nvSpPr>
        <p:spPr>
          <a:xfrm>
            <a:off x="3136353" y="4636354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53AC70-8B22-7211-7136-C316BC85CE5D}"/>
              </a:ext>
            </a:extLst>
          </p:cNvPr>
          <p:cNvSpPr txBox="1"/>
          <p:nvPr/>
        </p:nvSpPr>
        <p:spPr>
          <a:xfrm>
            <a:off x="646330" y="5598503"/>
            <a:ext cx="11213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Rubik" pitchFamily="2" charset="-79"/>
                <a:cs typeface="Rubik" pitchFamily="2" charset="-79"/>
              </a:rPr>
              <a:t>Can you think of any other things that can affect how you are feeling?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164271F-25FC-66C8-9835-739C1306BA15}"/>
              </a:ext>
            </a:extLst>
          </p:cNvPr>
          <p:cNvCxnSpPr/>
          <p:nvPr/>
        </p:nvCxnSpPr>
        <p:spPr>
          <a:xfrm>
            <a:off x="5805577" y="5405795"/>
            <a:ext cx="2938409" cy="0"/>
          </a:xfrm>
          <a:prstGeom prst="straightConnector1">
            <a:avLst/>
          </a:prstGeom>
          <a:ln w="28575">
            <a:solidFill>
              <a:srgbClr val="F2C2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7661900-A60F-D808-AE22-B4D4801DD12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6C77E-C059-732C-BDCF-F727C01C9958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What Affects our Feelings?</a:t>
            </a:r>
          </a:p>
        </p:txBody>
      </p:sp>
      <p:pic>
        <p:nvPicPr>
          <p:cNvPr id="2" name="Picture 1" descr="A black and white text&#10;&#10;Description automatically generated">
            <a:extLst>
              <a:ext uri="{FF2B5EF4-FFF2-40B4-BE49-F238E27FC236}">
                <a16:creationId xmlns:a16="http://schemas.microsoft.com/office/drawing/2014/main" id="{3F0AE4B5-A181-474D-8D71-B6653A927C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152" y="100514"/>
            <a:ext cx="683393" cy="45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2896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4DF9E9F9-E7C3-7C75-B897-C980AC01751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03270">
            <a:off x="-83011" y="4439263"/>
            <a:ext cx="2276475" cy="22764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502AC0E-9E11-0945-8D09-C19D43B32CDD}"/>
              </a:ext>
            </a:extLst>
          </p:cNvPr>
          <p:cNvSpPr txBox="1"/>
          <p:nvPr/>
        </p:nvSpPr>
        <p:spPr>
          <a:xfrm>
            <a:off x="0" y="1626364"/>
            <a:ext cx="12191999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dirty="0">
                <a:latin typeface="Rubik" pitchFamily="2" charset="-79"/>
                <a:cs typeface="Rubik" pitchFamily="2" charset="-79"/>
              </a:rPr>
              <a:t>Take a few moments to be mindful of how you are feeling today and why you feel that way.</a:t>
            </a:r>
          </a:p>
          <a:p>
            <a:pPr algn="ctr"/>
            <a:endParaRPr lang="en-US" sz="3600" dirty="0">
              <a:latin typeface="Rubik" pitchFamily="2" charset="-79"/>
              <a:cs typeface="Rubik" pitchFamily="2" charset="-79"/>
            </a:endParaRPr>
          </a:p>
          <a:p>
            <a:pPr algn="ctr"/>
            <a:endParaRPr lang="en-US" sz="3600" dirty="0"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US" sz="3600" dirty="0">
                <a:latin typeface="Rubik" pitchFamily="2" charset="-79"/>
                <a:cs typeface="Rubik"/>
              </a:rPr>
              <a:t>Draw and/or write about how you feel and why.</a:t>
            </a:r>
            <a:endParaRPr lang="en-US" sz="3600" dirty="0">
              <a:latin typeface="Rubik" pitchFamily="2" charset="-79"/>
              <a:cs typeface="Rubik" pitchFamily="2" charset="-79"/>
            </a:endParaRPr>
          </a:p>
        </p:txBody>
      </p:sp>
      <p:pic>
        <p:nvPicPr>
          <p:cNvPr id="5" name="Picture 4" descr="A picture containing stationary&#10;&#10;Description automatically generated">
            <a:extLst>
              <a:ext uri="{FF2B5EF4-FFF2-40B4-BE49-F238E27FC236}">
                <a16:creationId xmlns:a16="http://schemas.microsoft.com/office/drawing/2014/main" id="{CED50295-1336-B1EA-1001-2DBCD66033D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529" y="4102660"/>
            <a:ext cx="2468189" cy="24681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F30D0B-D022-C8EF-DA2E-4DD5C610492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23D00D-964E-8F96-DA1D-1A693C9D728C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How are you Feeling Today?</a:t>
            </a:r>
          </a:p>
        </p:txBody>
      </p:sp>
      <p:pic>
        <p:nvPicPr>
          <p:cNvPr id="6" name="Picture 5" descr="A black and white text&#10;&#10;Description automatically generated">
            <a:extLst>
              <a:ext uri="{FF2B5EF4-FFF2-40B4-BE49-F238E27FC236}">
                <a16:creationId xmlns:a16="http://schemas.microsoft.com/office/drawing/2014/main" id="{3055340C-807F-6197-84FE-AE457F2B09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152" y="100514"/>
            <a:ext cx="683393" cy="45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2231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EFFDC7F-29C9-B8EF-ECA9-27E463E6ED5F}"/>
              </a:ext>
            </a:extLst>
          </p:cNvPr>
          <p:cNvSpPr txBox="1"/>
          <p:nvPr/>
        </p:nvSpPr>
        <p:spPr>
          <a:xfrm>
            <a:off x="4262" y="808694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Rubik" pitchFamily="2" charset="-79"/>
                <a:cs typeface="Rubik" pitchFamily="2" charset="-79"/>
              </a:rPr>
              <a:t>As you watch, think about if you can connect with any of the feelings in the story…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3E70CD-2D98-F7BA-4B1F-30A37C557AD4}"/>
              </a:ext>
            </a:extLst>
          </p:cNvPr>
          <p:cNvSpPr txBox="1"/>
          <p:nvPr/>
        </p:nvSpPr>
        <p:spPr>
          <a:xfrm>
            <a:off x="1769225" y="6323920"/>
            <a:ext cx="97107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Rubik" pitchFamily="2" charset="-79"/>
                <a:cs typeface="Rubik" pitchFamily="2" charset="-79"/>
              </a:rPr>
              <a:t>Follow-up question: Did you connect with any of the feelings in the story?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371158-810A-3A14-7957-E68570E0B8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i="1" dirty="0">
                <a:latin typeface="Rubik" pitchFamily="2" charset="-79"/>
                <a:cs typeface="Rubik" pitchFamily="2" charset="-79"/>
              </a:rPr>
              <a:t>Listening to My Body </a:t>
            </a:r>
            <a:r>
              <a:rPr lang="en-US" sz="3200" b="1" dirty="0">
                <a:latin typeface="Rubik" pitchFamily="2" charset="-79"/>
                <a:cs typeface="Rubik" pitchFamily="2" charset="-79"/>
              </a:rPr>
              <a:t>by Gabi Garcia</a:t>
            </a:r>
          </a:p>
        </p:txBody>
      </p:sp>
      <p:pic>
        <p:nvPicPr>
          <p:cNvPr id="3" name="Online Media 2" title="Coach Mambru PE Read Aloud - Listening to my Body by Gabi Garcia, illustrated by Ying Hui Tan">
            <a:hlinkClick r:id="" action="ppaction://media"/>
            <a:extLst>
              <a:ext uri="{FF2B5EF4-FFF2-40B4-BE49-F238E27FC236}">
                <a16:creationId xmlns:a16="http://schemas.microsoft.com/office/drawing/2014/main" id="{57174C71-E838-8519-7A7E-BC33CB72871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797824" y="1365749"/>
            <a:ext cx="8596351" cy="4856938"/>
          </a:xfrm>
          <a:prstGeom prst="rect">
            <a:avLst/>
          </a:prstGeom>
        </p:spPr>
      </p:pic>
      <p:pic>
        <p:nvPicPr>
          <p:cNvPr id="6" name="Picture 5" descr="A black and white text&#10;&#10;Description automatically generated">
            <a:extLst>
              <a:ext uri="{FF2B5EF4-FFF2-40B4-BE49-F238E27FC236}">
                <a16:creationId xmlns:a16="http://schemas.microsoft.com/office/drawing/2014/main" id="{8D087B0E-C05F-7A90-B631-A7AF5565E8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152" y="100514"/>
            <a:ext cx="683393" cy="45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80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9CC1A9-C8F6-42EC-2C21-F498CF098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507" y="5744195"/>
            <a:ext cx="4922982" cy="4873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F2A8C9-D181-6DD5-CCDD-25C0A3533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7013" y="1300271"/>
            <a:ext cx="2777971" cy="40106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FFB947-ED84-44AF-E88C-1A9321C35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0237" y="434933"/>
            <a:ext cx="2511525" cy="5567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9D10DC-239D-C153-A91A-7F78F37874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5380" y="1094165"/>
            <a:ext cx="7121236" cy="1036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CD7431-5097-A21D-51AB-919589A800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2361" y="5435180"/>
            <a:ext cx="4387273" cy="72349"/>
          </a:xfrm>
          <a:prstGeom prst="rect">
            <a:avLst/>
          </a:prstGeom>
        </p:spPr>
      </p:pic>
      <p:pic>
        <p:nvPicPr>
          <p:cNvPr id="2" name="Picture 1" descr="A black and white text&#10;&#10;Description automatically generated">
            <a:extLst>
              <a:ext uri="{FF2B5EF4-FFF2-40B4-BE49-F238E27FC236}">
                <a16:creationId xmlns:a16="http://schemas.microsoft.com/office/drawing/2014/main" id="{8892E49B-F50C-EB21-82C2-644F0EBB55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579" y="104065"/>
            <a:ext cx="913128" cy="60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971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5">
            <a:extLst>
              <a:ext uri="{FF2B5EF4-FFF2-40B4-BE49-F238E27FC236}">
                <a16:creationId xmlns:a16="http://schemas.microsoft.com/office/drawing/2014/main" id="{3667BBA3-7AAC-5C14-E102-BB6DE8EBED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262945"/>
              </p:ext>
            </p:extLst>
          </p:nvPr>
        </p:nvGraphicFramePr>
        <p:xfrm>
          <a:off x="147637" y="1156731"/>
          <a:ext cx="11896725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5575">
                  <a:extLst>
                    <a:ext uri="{9D8B030D-6E8A-4147-A177-3AD203B41FA5}">
                      <a16:colId xmlns:a16="http://schemas.microsoft.com/office/drawing/2014/main" val="3293802209"/>
                    </a:ext>
                  </a:extLst>
                </a:gridCol>
                <a:gridCol w="3965575">
                  <a:extLst>
                    <a:ext uri="{9D8B030D-6E8A-4147-A177-3AD203B41FA5}">
                      <a16:colId xmlns:a16="http://schemas.microsoft.com/office/drawing/2014/main" val="3963580124"/>
                    </a:ext>
                  </a:extLst>
                </a:gridCol>
                <a:gridCol w="3965575">
                  <a:extLst>
                    <a:ext uri="{9D8B030D-6E8A-4147-A177-3AD203B41FA5}">
                      <a16:colId xmlns:a16="http://schemas.microsoft.com/office/drawing/2014/main" val="2617096190"/>
                    </a:ext>
                  </a:extLst>
                </a:gridCol>
              </a:tblGrid>
              <a:tr h="69020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Rubik" pitchFamily="2" charset="-79"/>
                          <a:cs typeface="Rubik" pitchFamily="2" charset="-79"/>
                        </a:rPr>
                        <a:t>Feeling</a:t>
                      </a:r>
                      <a:endParaRPr lang="en-US" sz="2400" i="1" dirty="0">
                        <a:solidFill>
                          <a:schemeClr val="tx1"/>
                        </a:solidFill>
                        <a:latin typeface="Rubik" pitchFamily="2" charset="-79"/>
                        <a:cs typeface="Rubik" pitchFamily="2" charset="-79"/>
                      </a:endParaRPr>
                    </a:p>
                  </a:txBody>
                  <a:tcPr anchor="ctr">
                    <a:solidFill>
                      <a:srgbClr val="97FF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Rubik" pitchFamily="2" charset="-79"/>
                          <a:cs typeface="Rubik" pitchFamily="2" charset="-79"/>
                        </a:rPr>
                        <a:t>Body</a:t>
                      </a:r>
                    </a:p>
                    <a:p>
                      <a:pPr algn="ctr"/>
                      <a:r>
                        <a:rPr lang="en-US" sz="1400" i="1" dirty="0">
                          <a:solidFill>
                            <a:schemeClr val="tx1"/>
                          </a:solidFill>
                          <a:latin typeface="Rubik" pitchFamily="2" charset="-79"/>
                          <a:cs typeface="Rubik" pitchFamily="2" charset="-79"/>
                        </a:rPr>
                        <a:t>How does your body feel when you have this feeling?</a:t>
                      </a:r>
                    </a:p>
                  </a:txBody>
                  <a:tcPr>
                    <a:solidFill>
                      <a:srgbClr val="97FF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Rubik" pitchFamily="2" charset="-79"/>
                          <a:cs typeface="Rubik" pitchFamily="2" charset="-79"/>
                        </a:rPr>
                        <a:t>Thoughts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solidFill>
                            <a:schemeClr val="tx1"/>
                          </a:solidFill>
                          <a:latin typeface="Rubik" pitchFamily="2" charset="-79"/>
                          <a:cs typeface="Rubik" pitchFamily="2" charset="-79"/>
                        </a:rPr>
                        <a:t>What thoughts do you have when you have this feeling?</a:t>
                      </a:r>
                    </a:p>
                  </a:txBody>
                  <a:tcPr>
                    <a:solidFill>
                      <a:srgbClr val="97F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848069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solidFill>
                            <a:schemeClr val="tx1"/>
                          </a:solidFill>
                          <a:latin typeface="Rubik" pitchFamily="2" charset="-79"/>
                          <a:cs typeface="Rubik" pitchFamily="2" charset="-79"/>
                        </a:rPr>
                        <a:t>ex. 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Rubik" pitchFamily="2" charset="-79"/>
                          <a:cs typeface="Rubik" pitchFamily="2" charset="-79"/>
                        </a:rPr>
                        <a:t>Sad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Rubik" pitchFamily="2" charset="-79"/>
                          <a:cs typeface="Rubik" pitchFamily="2" charset="-79"/>
                        </a:rPr>
                        <a:t>Slow, tired, crying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Rubik" pitchFamily="2" charset="-79"/>
                          <a:cs typeface="Rubik" pitchFamily="2" charset="-79"/>
                        </a:rPr>
                        <a:t>“Why did that happen?”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785889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Rubik" pitchFamily="2" charset="-79"/>
                          <a:cs typeface="Rubik" pitchFamily="2" charset="-79"/>
                        </a:rPr>
                        <a:t>Happy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Rubik" pitchFamily="2" charset="-79"/>
                        <a:cs typeface="Rubik" pitchFamily="2" charset="-79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Rubik" pitchFamily="2" charset="-79"/>
                        <a:cs typeface="Rubik" pitchFamily="2" charset="-79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63269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Rubik" pitchFamily="2" charset="-79"/>
                          <a:cs typeface="Rubik" pitchFamily="2" charset="-79"/>
                        </a:rPr>
                        <a:t>Worried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Rubik" pitchFamily="2" charset="-79"/>
                        <a:cs typeface="Rubik" pitchFamily="2" charset="-79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Rubik" pitchFamily="2" charset="-79"/>
                        <a:cs typeface="Rubik" pitchFamily="2" charset="-79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7275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Rubik" pitchFamily="2" charset="-79"/>
                          <a:cs typeface="Rubik" pitchFamily="2" charset="-79"/>
                        </a:rPr>
                        <a:t>Excited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Rubik" pitchFamily="2" charset="-79"/>
                        <a:cs typeface="Rubik" pitchFamily="2" charset="-79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Rubik" pitchFamily="2" charset="-79"/>
                        <a:cs typeface="Rubik" pitchFamily="2" charset="-79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582746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Rubik" pitchFamily="2" charset="-79"/>
                          <a:cs typeface="Rubik" pitchFamily="2" charset="-79"/>
                        </a:rPr>
                        <a:t>Angry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Rubik" pitchFamily="2" charset="-79"/>
                        <a:cs typeface="Rubik" pitchFamily="2" charset="-79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Rubik" pitchFamily="2" charset="-79"/>
                        <a:cs typeface="Rubik" pitchFamily="2" charset="-79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883666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58E0BE67-27EA-F3E5-408B-618D472857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7E862E-02AD-5F46-222E-ED82A56017AA}"/>
              </a:ext>
            </a:extLst>
          </p:cNvPr>
          <p:cNvSpPr txBox="1"/>
          <p:nvPr/>
        </p:nvSpPr>
        <p:spPr>
          <a:xfrm>
            <a:off x="0" y="41032"/>
            <a:ext cx="854183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Feelings and your Body and Thoughts</a:t>
            </a:r>
          </a:p>
        </p:txBody>
      </p:sp>
      <p:pic>
        <p:nvPicPr>
          <p:cNvPr id="5" name="Picture 4" descr="A black and white text&#10;&#10;Description automatically generated">
            <a:extLst>
              <a:ext uri="{FF2B5EF4-FFF2-40B4-BE49-F238E27FC236}">
                <a16:creationId xmlns:a16="http://schemas.microsoft.com/office/drawing/2014/main" id="{530E1FBA-2AA7-33D2-48CD-F4956A285F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152" y="100514"/>
            <a:ext cx="683393" cy="45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615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76001B4-AC12-8E83-EF22-23E178BA98FA}"/>
              </a:ext>
            </a:extLst>
          </p:cNvPr>
          <p:cNvSpPr/>
          <p:nvPr/>
        </p:nvSpPr>
        <p:spPr>
          <a:xfrm>
            <a:off x="92676" y="1970485"/>
            <a:ext cx="12018441" cy="4887515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80F24B-B6E5-BD2B-F39F-F0F4BCA0C1B2}"/>
              </a:ext>
            </a:extLst>
          </p:cNvPr>
          <p:cNvSpPr txBox="1"/>
          <p:nvPr/>
        </p:nvSpPr>
        <p:spPr>
          <a:xfrm>
            <a:off x="438150" y="864841"/>
            <a:ext cx="115728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Rubik" pitchFamily="2" charset="-79"/>
                <a:cs typeface="Rubik" pitchFamily="2" charset="-79"/>
              </a:rPr>
              <a:t>Not everyone has the same physical sensations or thoughts when experiencing a certain feeling.</a:t>
            </a:r>
          </a:p>
        </p:txBody>
      </p:sp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B8B1F930-DBB2-63B4-CBAC-CECC684EB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11771">
            <a:off x="2874061" y="2465283"/>
            <a:ext cx="779612" cy="779612"/>
          </a:xfrm>
          <a:prstGeom prst="rect">
            <a:avLst/>
          </a:prstGeom>
        </p:spPr>
      </p:pic>
      <p:pic>
        <p:nvPicPr>
          <p:cNvPr id="7" name="Graphic 6" descr="Chat bubble with solid fill">
            <a:extLst>
              <a:ext uri="{FF2B5EF4-FFF2-40B4-BE49-F238E27FC236}">
                <a16:creationId xmlns:a16="http://schemas.microsoft.com/office/drawing/2014/main" id="{15CA756C-AFB6-0704-ACA4-9C35C7E663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45262">
            <a:off x="8270523" y="2394589"/>
            <a:ext cx="728475" cy="7284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C9842B-2AA0-A2F9-E5D4-7EECF1E42FB5}"/>
              </a:ext>
            </a:extLst>
          </p:cNvPr>
          <p:cNvSpPr txBox="1"/>
          <p:nvPr/>
        </p:nvSpPr>
        <p:spPr>
          <a:xfrm>
            <a:off x="2667520" y="2695052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2CA1A7-DDE1-0353-EB74-DA708C75AFB8}"/>
              </a:ext>
            </a:extLst>
          </p:cNvPr>
          <p:cNvSpPr txBox="1"/>
          <p:nvPr/>
        </p:nvSpPr>
        <p:spPr>
          <a:xfrm>
            <a:off x="826243" y="3808372"/>
            <a:ext cx="110206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Rubik" pitchFamily="2" charset="-79"/>
                <a:cs typeface="Rubik" pitchFamily="2" charset="-79"/>
              </a:rPr>
              <a:t>Why is it important to know that other people might experience feelings in a different way than we experience them?</a:t>
            </a:r>
          </a:p>
          <a:p>
            <a:endParaRPr lang="en-US" sz="2800" dirty="0">
              <a:latin typeface="Rubik" pitchFamily="2" charset="-79"/>
              <a:cs typeface="Rubik" pitchFamily="2" charset="-79"/>
            </a:endParaRPr>
          </a:p>
          <a:p>
            <a:endParaRPr lang="en-US" sz="2800" dirty="0">
              <a:latin typeface="Rubik" pitchFamily="2" charset="-79"/>
              <a:cs typeface="Rubik" pitchFamily="2" charset="-79"/>
            </a:endParaRPr>
          </a:p>
          <a:p>
            <a:r>
              <a:rPr lang="en-US" sz="2800" dirty="0">
                <a:latin typeface="Rubik" pitchFamily="2" charset="-79"/>
                <a:cs typeface="Rubik" pitchFamily="2" charset="-79"/>
              </a:rPr>
              <a:t>How could it be helpful to understand how feelings </a:t>
            </a:r>
          </a:p>
          <a:p>
            <a:r>
              <a:rPr lang="en-US" sz="2800" dirty="0">
                <a:latin typeface="Rubik" pitchFamily="2" charset="-79"/>
                <a:cs typeface="Rubik" pitchFamily="2" charset="-79"/>
              </a:rPr>
              <a:t>show up in our bodies (and thoughts)?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40E9EDC-1221-B599-9F7D-A96B82F7D21E}"/>
              </a:ext>
            </a:extLst>
          </p:cNvPr>
          <p:cNvCxnSpPr/>
          <p:nvPr/>
        </p:nvCxnSpPr>
        <p:spPr>
          <a:xfrm>
            <a:off x="5338852" y="3464493"/>
            <a:ext cx="2938409" cy="0"/>
          </a:xfrm>
          <a:prstGeom prst="straightConnector1">
            <a:avLst/>
          </a:prstGeom>
          <a:ln w="28575">
            <a:solidFill>
              <a:srgbClr val="F2C2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892EA7EA-272F-FD17-459E-B023A35CE57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F422ED6-1C1D-C7C5-DD57-A03509AD6DE6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We’re all Different!</a:t>
            </a:r>
          </a:p>
        </p:txBody>
      </p:sp>
      <p:pic>
        <p:nvPicPr>
          <p:cNvPr id="2" name="Picture 1" descr="A black and white text&#10;&#10;Description automatically generated">
            <a:extLst>
              <a:ext uri="{FF2B5EF4-FFF2-40B4-BE49-F238E27FC236}">
                <a16:creationId xmlns:a16="http://schemas.microsoft.com/office/drawing/2014/main" id="{4D49CE18-E825-B9B3-1C8E-AB6532B2EF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152" y="100514"/>
            <a:ext cx="683393" cy="45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0327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BC20E32-7BA9-703A-26F8-A1D40E84D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430" y="1207387"/>
            <a:ext cx="1793620" cy="38826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9D10DC-239D-C153-A91A-7F78F3787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380" y="1094165"/>
            <a:ext cx="7121236" cy="1036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CD7431-5097-A21D-51AB-919589A80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2359" y="4997030"/>
            <a:ext cx="4387273" cy="723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F72789-30E3-78A2-DC1D-956C7E2118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4765" y="5424670"/>
            <a:ext cx="7862460" cy="6783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E11BD0-3D1F-0508-FB2F-4B5AC5FD419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0F8A0"/>
              </a:clrFrom>
              <a:clrTo>
                <a:srgbClr val="00F8A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22434" y="530324"/>
            <a:ext cx="3452813" cy="487496"/>
          </a:xfrm>
          <a:prstGeom prst="rect">
            <a:avLst/>
          </a:prstGeom>
        </p:spPr>
      </p:pic>
      <p:pic>
        <p:nvPicPr>
          <p:cNvPr id="2" name="Picture 1" descr="A black and white text&#10;&#10;Description automatically generated">
            <a:extLst>
              <a:ext uri="{FF2B5EF4-FFF2-40B4-BE49-F238E27FC236}">
                <a16:creationId xmlns:a16="http://schemas.microsoft.com/office/drawing/2014/main" id="{5A404907-4257-E146-ECC7-2202ADB963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152" y="100514"/>
            <a:ext cx="683393" cy="45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755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91708BFD-0F0C-EDA6-B43C-C7BADCF8180F}"/>
              </a:ext>
            </a:extLst>
          </p:cNvPr>
          <p:cNvSpPr txBox="1"/>
          <p:nvPr/>
        </p:nvSpPr>
        <p:spPr>
          <a:xfrm rot="2280000">
            <a:off x="8775305" y="1017433"/>
            <a:ext cx="371006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hamberi Super Display"/>
                <a:cs typeface="Calibri"/>
              </a:rPr>
              <a:t>Balloon Breathing</a:t>
            </a:r>
            <a:endParaRPr lang="en-US" sz="3600" b="1" dirty="0">
              <a:solidFill>
                <a:schemeClr val="accent4">
                  <a:lumMod val="60000"/>
                  <a:lumOff val="40000"/>
                </a:schemeClr>
              </a:solidFill>
              <a:latin typeface="Chamberi Super Display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C5E67F-FAB8-AF61-1B47-76888F3BF6E2}"/>
              </a:ext>
            </a:extLst>
          </p:cNvPr>
          <p:cNvSpPr txBox="1"/>
          <p:nvPr/>
        </p:nvSpPr>
        <p:spPr>
          <a:xfrm>
            <a:off x="1636709" y="73567"/>
            <a:ext cx="88317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92D050"/>
                </a:solidFill>
                <a:latin typeface="Rubik" pitchFamily="2" charset="-79"/>
                <a:cs typeface="Rubik" pitchFamily="2" charset="-79"/>
              </a:rPr>
              <a:t>First,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find a comfortable seat.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0C7250-ED2A-7459-4B5A-406BAD761233}"/>
              </a:ext>
            </a:extLst>
          </p:cNvPr>
          <p:cNvSpPr txBox="1"/>
          <p:nvPr/>
        </p:nvSpPr>
        <p:spPr>
          <a:xfrm>
            <a:off x="2864517" y="1219782"/>
            <a:ext cx="703831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F5A002"/>
                </a:solidFill>
                <a:latin typeface="Rubik" pitchFamily="2" charset="-79"/>
                <a:cs typeface="Rubik" pitchFamily="2" charset="-79"/>
              </a:rPr>
              <a:t>Then,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close your eyes or pick a spot on the floor to focus 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2F2977-4595-9C50-E33A-F0A978FAE723}"/>
              </a:ext>
            </a:extLst>
          </p:cNvPr>
          <p:cNvSpPr txBox="1"/>
          <p:nvPr/>
        </p:nvSpPr>
        <p:spPr>
          <a:xfrm>
            <a:off x="2433724" y="2944555"/>
            <a:ext cx="88317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B0AA"/>
                </a:solidFill>
                <a:latin typeface="Rubik" pitchFamily="2" charset="-79"/>
                <a:cs typeface="Rubik" pitchFamily="2" charset="-79"/>
              </a:rPr>
              <a:t>Next,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notice what you hear around you.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BB764F-5932-DF79-1736-C6973F37897C}"/>
              </a:ext>
            </a:extLst>
          </p:cNvPr>
          <p:cNvSpPr txBox="1"/>
          <p:nvPr/>
        </p:nvSpPr>
        <p:spPr>
          <a:xfrm>
            <a:off x="4606" y="4124083"/>
            <a:ext cx="122012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A86ED4"/>
                </a:solidFill>
                <a:latin typeface="Rubik" pitchFamily="2" charset="-79"/>
                <a:cs typeface="Rubik" pitchFamily="2" charset="-79"/>
              </a:rPr>
              <a:t>After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you settle into your comfy spot, focus on breathing in through your nose, out through your mouth.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26FF01-44A9-5EEF-CEDE-D93A7D223D53}"/>
              </a:ext>
            </a:extLst>
          </p:cNvPr>
          <p:cNvSpPr txBox="1"/>
          <p:nvPr/>
        </p:nvSpPr>
        <p:spPr>
          <a:xfrm>
            <a:off x="-9214" y="5767185"/>
            <a:ext cx="122012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Rubik" pitchFamily="2" charset="-79"/>
                <a:cs typeface="Rubik" pitchFamily="2" charset="-79"/>
              </a:rPr>
              <a:t>Finally,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imagine your belly is a balloon. Fill up nice and        				  round before you exhale. Do this for 2 minutes.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2B4F69-1DF0-9BBD-5DFF-D3B1BEAED030}"/>
              </a:ext>
            </a:extLst>
          </p:cNvPr>
          <p:cNvCxnSpPr/>
          <p:nvPr/>
        </p:nvCxnSpPr>
        <p:spPr>
          <a:xfrm>
            <a:off x="5613115" y="904126"/>
            <a:ext cx="770561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D52C40-E6C0-B82A-B260-D7E79FF16158}"/>
              </a:ext>
            </a:extLst>
          </p:cNvPr>
          <p:cNvCxnSpPr/>
          <p:nvPr/>
        </p:nvCxnSpPr>
        <p:spPr>
          <a:xfrm>
            <a:off x="5665567" y="2640886"/>
            <a:ext cx="770561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A7012BD-9F09-E34A-D0B4-33132CFA96CD}"/>
              </a:ext>
            </a:extLst>
          </p:cNvPr>
          <p:cNvCxnSpPr/>
          <p:nvPr/>
        </p:nvCxnSpPr>
        <p:spPr>
          <a:xfrm>
            <a:off x="5665567" y="3802827"/>
            <a:ext cx="770561" cy="0"/>
          </a:xfrm>
          <a:prstGeom prst="line">
            <a:avLst/>
          </a:prstGeom>
          <a:ln w="28575">
            <a:solidFill>
              <a:srgbClr val="00C7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D5149C-F569-6CBF-09CC-F3D96891011F}"/>
              </a:ext>
            </a:extLst>
          </p:cNvPr>
          <p:cNvCxnSpPr/>
          <p:nvPr/>
        </p:nvCxnSpPr>
        <p:spPr>
          <a:xfrm>
            <a:off x="5719933" y="5527497"/>
            <a:ext cx="770561" cy="0"/>
          </a:xfrm>
          <a:prstGeom prst="line">
            <a:avLst/>
          </a:prstGeom>
          <a:ln w="28575">
            <a:solidFill>
              <a:srgbClr val="CC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9F279C7-2C59-2A9C-A073-BA2133277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9592" y="576469"/>
            <a:ext cx="1945529" cy="1236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F8B3F2-8CD0-7CE9-1DCF-F82049DE90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637" y="240727"/>
            <a:ext cx="1425845" cy="3121444"/>
          </a:xfrm>
          <a:prstGeom prst="rect">
            <a:avLst/>
          </a:prstGeom>
        </p:spPr>
      </p:pic>
      <p:pic>
        <p:nvPicPr>
          <p:cNvPr id="14" name="Picture 13" descr="A black and white text&#10;&#10;Description automatically generated">
            <a:extLst>
              <a:ext uri="{FF2B5EF4-FFF2-40B4-BE49-F238E27FC236}">
                <a16:creationId xmlns:a16="http://schemas.microsoft.com/office/drawing/2014/main" id="{B7FCE982-5358-CDB9-0D86-D8F167593F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152" y="100514"/>
            <a:ext cx="683393" cy="45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1683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92A4A63-070C-490E-3A05-04CE241CE144}"/>
              </a:ext>
            </a:extLst>
          </p:cNvPr>
          <p:cNvSpPr/>
          <p:nvPr/>
        </p:nvSpPr>
        <p:spPr>
          <a:xfrm>
            <a:off x="78640" y="3492341"/>
            <a:ext cx="12002995" cy="2926045"/>
          </a:xfrm>
          <a:prstGeom prst="rect">
            <a:avLst/>
          </a:prstGeom>
          <a:solidFill>
            <a:srgbClr val="F5CF65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picture containing stationary&#10;&#10;Description automatically generated">
            <a:extLst>
              <a:ext uri="{FF2B5EF4-FFF2-40B4-BE49-F238E27FC236}">
                <a16:creationId xmlns:a16="http://schemas.microsoft.com/office/drawing/2014/main" id="{716D5456-ADEB-FF3D-45CB-F78D131FE466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092" y="4456152"/>
            <a:ext cx="2069193" cy="183473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58E19D-6139-DBA7-668E-0BCF556DD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3C5BA11-51B4-4D64-AB90-7AB3B509B5F1}"/>
              </a:ext>
            </a:extLst>
          </p:cNvPr>
          <p:cNvSpPr txBox="1"/>
          <p:nvPr/>
        </p:nvSpPr>
        <p:spPr>
          <a:xfrm>
            <a:off x="164034" y="862634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Rubik" pitchFamily="2" charset="-79"/>
                <a:cs typeface="Rubik" pitchFamily="2" charset="-79"/>
              </a:rPr>
              <a:t>Remember, many things can affect how you are feeling…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E18FA5-1698-4DAA-E400-AAFB6BB4B60E}"/>
              </a:ext>
            </a:extLst>
          </p:cNvPr>
          <p:cNvSpPr txBox="1"/>
          <p:nvPr/>
        </p:nvSpPr>
        <p:spPr>
          <a:xfrm>
            <a:off x="520484" y="1715139"/>
            <a:ext cx="5214620" cy="21236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Rubik" pitchFamily="2" charset="-79"/>
                <a:cs typeface="Rubik"/>
              </a:rPr>
              <a:t>The weather</a:t>
            </a:r>
          </a:p>
          <a:p>
            <a:endParaRPr lang="en-US" sz="2000" dirty="0">
              <a:latin typeface="Rubik" pitchFamily="2" charset="-79"/>
              <a:cs typeface="Rubik" pitchFamily="2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Rubik" pitchFamily="2" charset="-79"/>
                <a:cs typeface="Rubik"/>
              </a:rPr>
              <a:t>If you slept well</a:t>
            </a:r>
          </a:p>
          <a:p>
            <a:endParaRPr lang="en-US" sz="2000" dirty="0">
              <a:latin typeface="Rubik" pitchFamily="2" charset="-79"/>
              <a:cs typeface="Rubik" pitchFamily="2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Rubik" pitchFamily="2" charset="-79"/>
                <a:cs typeface="Rubik"/>
              </a:rPr>
              <a:t>The people you are with</a:t>
            </a:r>
          </a:p>
          <a:p>
            <a:endParaRPr lang="en-US" sz="3200" dirty="0">
              <a:latin typeface="Abadi" panose="020B06040201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CC2551-A627-F65E-EAEC-27309C11D167}"/>
              </a:ext>
            </a:extLst>
          </p:cNvPr>
          <p:cNvSpPr txBox="1"/>
          <p:nvPr/>
        </p:nvSpPr>
        <p:spPr>
          <a:xfrm>
            <a:off x="5648607" y="1813019"/>
            <a:ext cx="6233160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Rubik" pitchFamily="2" charset="-79"/>
                <a:cs typeface="Rubik"/>
              </a:rPr>
              <a:t>Whether or not you’re hungry</a:t>
            </a:r>
          </a:p>
          <a:p>
            <a:endParaRPr lang="en-US" sz="2000" dirty="0">
              <a:latin typeface="Rubik" pitchFamily="2" charset="-79"/>
              <a:cs typeface="Rubik" pitchFamily="2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Rubik" pitchFamily="2" charset="-79"/>
                <a:cs typeface="Rubik"/>
              </a:rPr>
              <a:t>What activities you’ve been doing</a:t>
            </a:r>
          </a:p>
        </p:txBody>
      </p:sp>
      <p:pic>
        <p:nvPicPr>
          <p:cNvPr id="16" name="Picture 15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1332E2A7-5AA2-AF49-E9ED-784495F649E2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03270">
            <a:off x="448325" y="4499191"/>
            <a:ext cx="1750242" cy="175024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FED22BA-FC85-6F0A-B2C8-518E5B66185E}"/>
              </a:ext>
            </a:extLst>
          </p:cNvPr>
          <p:cNvSpPr txBox="1"/>
          <p:nvPr/>
        </p:nvSpPr>
        <p:spPr>
          <a:xfrm>
            <a:off x="-9769" y="3832678"/>
            <a:ext cx="121919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Rubik" pitchFamily="2" charset="-79"/>
                <a:cs typeface="Rubik" pitchFamily="2" charset="-79"/>
              </a:rPr>
              <a:t>Take a few moments to be mindful of how you are feeling today and why you feel that way.</a:t>
            </a:r>
          </a:p>
          <a:p>
            <a:pPr algn="ctr"/>
            <a:endParaRPr lang="en-US" sz="2800" dirty="0"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US" sz="2800" dirty="0">
                <a:latin typeface="Rubik" pitchFamily="2" charset="-79"/>
                <a:cs typeface="Rubik" pitchFamily="2" charset="-79"/>
              </a:rPr>
              <a:t>Draw and/or write about how you feel and why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38ABB0-C237-1372-A85D-065494FE7F6D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How are you Feeling Today?</a:t>
            </a:r>
          </a:p>
        </p:txBody>
      </p:sp>
      <p:pic>
        <p:nvPicPr>
          <p:cNvPr id="5" name="Picture 4" descr="A black and white text&#10;&#10;Description automatically generated">
            <a:extLst>
              <a:ext uri="{FF2B5EF4-FFF2-40B4-BE49-F238E27FC236}">
                <a16:creationId xmlns:a16="http://schemas.microsoft.com/office/drawing/2014/main" id="{48F9F904-3923-4A41-96EF-C6B9D8AACF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152" y="100514"/>
            <a:ext cx="683393" cy="45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6754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58E19D-6139-DBA7-668E-0BCF556DD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FED22BA-FC85-6F0A-B2C8-518E5B66185E}"/>
              </a:ext>
            </a:extLst>
          </p:cNvPr>
          <p:cNvSpPr txBox="1"/>
          <p:nvPr/>
        </p:nvSpPr>
        <p:spPr>
          <a:xfrm>
            <a:off x="469372" y="2070121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Rubik" pitchFamily="2" charset="-79"/>
                <a:cs typeface="Rubik" pitchFamily="2" charset="-79"/>
              </a:rPr>
              <a:t>What feeling did you draw/write about today?</a:t>
            </a:r>
          </a:p>
        </p:txBody>
      </p:sp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F1EEEAB3-A030-9446-AC06-2EF2C19066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11771">
            <a:off x="2911706" y="932393"/>
            <a:ext cx="779612" cy="779612"/>
          </a:xfrm>
          <a:prstGeom prst="rect">
            <a:avLst/>
          </a:prstGeom>
        </p:spPr>
      </p:pic>
      <p:pic>
        <p:nvPicPr>
          <p:cNvPr id="10" name="Graphic 9" descr="Chat bubble with solid fill">
            <a:extLst>
              <a:ext uri="{FF2B5EF4-FFF2-40B4-BE49-F238E27FC236}">
                <a16:creationId xmlns:a16="http://schemas.microsoft.com/office/drawing/2014/main" id="{F2FF70F6-83B7-5968-6250-7E496AE240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945262">
            <a:off x="8309227" y="914717"/>
            <a:ext cx="728475" cy="7284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6012895-9DDA-39BF-DE5D-55DCAFF5F29D}"/>
              </a:ext>
            </a:extLst>
          </p:cNvPr>
          <p:cNvSpPr txBox="1"/>
          <p:nvPr/>
        </p:nvSpPr>
        <p:spPr>
          <a:xfrm>
            <a:off x="2750068" y="1177847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7BD75B1-99E3-69FF-7A05-ABAF16F0DA38}"/>
              </a:ext>
            </a:extLst>
          </p:cNvPr>
          <p:cNvCxnSpPr/>
          <p:nvPr/>
        </p:nvCxnSpPr>
        <p:spPr>
          <a:xfrm>
            <a:off x="5421400" y="1960161"/>
            <a:ext cx="2938409" cy="0"/>
          </a:xfrm>
          <a:prstGeom prst="straightConnector1">
            <a:avLst/>
          </a:prstGeom>
          <a:ln w="28575">
            <a:solidFill>
              <a:srgbClr val="F2C2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 descr="Confused face outline with solid fill">
            <a:extLst>
              <a:ext uri="{FF2B5EF4-FFF2-40B4-BE49-F238E27FC236}">
                <a16:creationId xmlns:a16="http://schemas.microsoft.com/office/drawing/2014/main" id="{D8CF4287-097C-47CE-C847-3513C53E75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36223" y="3772513"/>
            <a:ext cx="1683216" cy="1683216"/>
          </a:xfrm>
          <a:prstGeom prst="rect">
            <a:avLst/>
          </a:prstGeom>
        </p:spPr>
      </p:pic>
      <p:pic>
        <p:nvPicPr>
          <p:cNvPr id="12" name="Graphic 11" descr="Worried face outline with solid fill">
            <a:extLst>
              <a:ext uri="{FF2B5EF4-FFF2-40B4-BE49-F238E27FC236}">
                <a16:creationId xmlns:a16="http://schemas.microsoft.com/office/drawing/2014/main" id="{6BBB9B28-B089-BD57-EC76-FDCC018666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802572" y="3067175"/>
            <a:ext cx="914400" cy="914400"/>
          </a:xfrm>
          <a:prstGeom prst="rect">
            <a:avLst/>
          </a:prstGeom>
        </p:spPr>
      </p:pic>
      <p:pic>
        <p:nvPicPr>
          <p:cNvPr id="14" name="Graphic 13" descr="Nervous face outline with solid fill">
            <a:extLst>
              <a:ext uri="{FF2B5EF4-FFF2-40B4-BE49-F238E27FC236}">
                <a16:creationId xmlns:a16="http://schemas.microsoft.com/office/drawing/2014/main" id="{37CB7398-CA98-74B2-9DCD-68C3BBFD7FD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578087" y="3917216"/>
            <a:ext cx="1236001" cy="1236001"/>
          </a:xfrm>
          <a:prstGeom prst="rect">
            <a:avLst/>
          </a:prstGeom>
        </p:spPr>
      </p:pic>
      <p:pic>
        <p:nvPicPr>
          <p:cNvPr id="16" name="Graphic 15" descr="Sad face outline with solid fill">
            <a:extLst>
              <a:ext uri="{FF2B5EF4-FFF2-40B4-BE49-F238E27FC236}">
                <a16:creationId xmlns:a16="http://schemas.microsoft.com/office/drawing/2014/main" id="{A89D5AE8-1918-4763-53E3-DC8A04B21AB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261762" y="3047584"/>
            <a:ext cx="1104652" cy="1104652"/>
          </a:xfrm>
          <a:prstGeom prst="rect">
            <a:avLst/>
          </a:prstGeom>
        </p:spPr>
      </p:pic>
      <p:pic>
        <p:nvPicPr>
          <p:cNvPr id="20" name="Graphic 19" descr="Neutral face outline with solid fill">
            <a:extLst>
              <a:ext uri="{FF2B5EF4-FFF2-40B4-BE49-F238E27FC236}">
                <a16:creationId xmlns:a16="http://schemas.microsoft.com/office/drawing/2014/main" id="{9D44F1DD-9590-B9AD-838F-EB7CBBF0905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631256" y="5189049"/>
            <a:ext cx="1375311" cy="1375311"/>
          </a:xfrm>
          <a:prstGeom prst="rect">
            <a:avLst/>
          </a:prstGeom>
        </p:spPr>
      </p:pic>
      <p:pic>
        <p:nvPicPr>
          <p:cNvPr id="22" name="Graphic 21" descr="Surprised face outline with solid fill">
            <a:extLst>
              <a:ext uri="{FF2B5EF4-FFF2-40B4-BE49-F238E27FC236}">
                <a16:creationId xmlns:a16="http://schemas.microsoft.com/office/drawing/2014/main" id="{56FE7D09-F6E4-A084-C536-9B4837B6F1E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260796" y="4614755"/>
            <a:ext cx="1350000" cy="1350000"/>
          </a:xfrm>
          <a:prstGeom prst="rect">
            <a:avLst/>
          </a:prstGeom>
        </p:spPr>
      </p:pic>
      <p:pic>
        <p:nvPicPr>
          <p:cNvPr id="25" name="Graphic 24" descr="Tongue face outline with solid fill">
            <a:extLst>
              <a:ext uri="{FF2B5EF4-FFF2-40B4-BE49-F238E27FC236}">
                <a16:creationId xmlns:a16="http://schemas.microsoft.com/office/drawing/2014/main" id="{74887E0A-D159-E76B-2572-4F0EE980D2A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706837" y="3193559"/>
            <a:ext cx="1291608" cy="1291608"/>
          </a:xfrm>
          <a:prstGeom prst="rect">
            <a:avLst/>
          </a:prstGeom>
        </p:spPr>
      </p:pic>
      <p:pic>
        <p:nvPicPr>
          <p:cNvPr id="27" name="Graphic 26" descr="Sunglasses face outline with solid fill">
            <a:extLst>
              <a:ext uri="{FF2B5EF4-FFF2-40B4-BE49-F238E27FC236}">
                <a16:creationId xmlns:a16="http://schemas.microsoft.com/office/drawing/2014/main" id="{C67AD3F6-37E5-1711-27FB-387766F6460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818945" y="4050807"/>
            <a:ext cx="1375310" cy="1375310"/>
          </a:xfrm>
          <a:prstGeom prst="rect">
            <a:avLst/>
          </a:prstGeom>
        </p:spPr>
      </p:pic>
      <p:pic>
        <p:nvPicPr>
          <p:cNvPr id="29" name="Graphic 28" descr="Angry face outline with solid fill">
            <a:extLst>
              <a:ext uri="{FF2B5EF4-FFF2-40B4-BE49-F238E27FC236}">
                <a16:creationId xmlns:a16="http://schemas.microsoft.com/office/drawing/2014/main" id="{67757D9A-9C3E-051F-B4C1-1DD7E615084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5940335" y="5084311"/>
            <a:ext cx="1911585" cy="1911585"/>
          </a:xfrm>
          <a:prstGeom prst="rect">
            <a:avLst/>
          </a:prstGeom>
        </p:spPr>
      </p:pic>
      <p:pic>
        <p:nvPicPr>
          <p:cNvPr id="31" name="Graphic 30" descr="Smiling with hearts face outline with solid fill">
            <a:extLst>
              <a:ext uri="{FF2B5EF4-FFF2-40B4-BE49-F238E27FC236}">
                <a16:creationId xmlns:a16="http://schemas.microsoft.com/office/drawing/2014/main" id="{0F7E13AC-21F5-616F-E0B9-8FFA869CEE1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8359809" y="3405247"/>
            <a:ext cx="1838051" cy="1838051"/>
          </a:xfrm>
          <a:prstGeom prst="rect">
            <a:avLst/>
          </a:prstGeom>
        </p:spPr>
      </p:pic>
      <p:pic>
        <p:nvPicPr>
          <p:cNvPr id="33" name="Graphic 32" descr="Smiling face outline with solid fill">
            <a:extLst>
              <a:ext uri="{FF2B5EF4-FFF2-40B4-BE49-F238E27FC236}">
                <a16:creationId xmlns:a16="http://schemas.microsoft.com/office/drawing/2014/main" id="{D31E4A92-9F0A-BFF5-697D-2E1D564D1ECF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5271305" y="2508812"/>
            <a:ext cx="1792869" cy="1792869"/>
          </a:xfrm>
          <a:prstGeom prst="rect">
            <a:avLst/>
          </a:prstGeom>
        </p:spPr>
      </p:pic>
      <p:pic>
        <p:nvPicPr>
          <p:cNvPr id="35" name="Graphic 34" descr="Winking face outline with solid fill">
            <a:extLst>
              <a:ext uri="{FF2B5EF4-FFF2-40B4-BE49-F238E27FC236}">
                <a16:creationId xmlns:a16="http://schemas.microsoft.com/office/drawing/2014/main" id="{1C2C195A-05AD-798F-7BE5-7CCDFC8770FA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7886914" y="4837728"/>
            <a:ext cx="1236001" cy="123600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8CA4C4F-72D6-F322-2723-92B295F75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323024E6-F4BF-4B78-C99C-EA9245F19894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How are you Feeling Today?</a:t>
            </a:r>
          </a:p>
        </p:txBody>
      </p:sp>
      <p:pic>
        <p:nvPicPr>
          <p:cNvPr id="3" name="Picture 2" descr="A black and white text&#10;&#10;Description automatically generated">
            <a:extLst>
              <a:ext uri="{FF2B5EF4-FFF2-40B4-BE49-F238E27FC236}">
                <a16:creationId xmlns:a16="http://schemas.microsoft.com/office/drawing/2014/main" id="{42511DF3-C5D6-0650-F8EC-A0E114F0588E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152" y="100514"/>
            <a:ext cx="683393" cy="45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912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89CE8E74-0747-8FB9-F7C2-8843C201272E}"/>
              </a:ext>
            </a:extLst>
          </p:cNvPr>
          <p:cNvSpPr txBox="1"/>
          <p:nvPr/>
        </p:nvSpPr>
        <p:spPr>
          <a:xfrm>
            <a:off x="98177" y="1318188"/>
            <a:ext cx="1199564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 pitchFamily="2" charset="-79"/>
              </a:rPr>
              <a:t>Knowing our feelings and how they show up in our bodies helps us understand why we feel that way and how to feel better.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4DA95E-55F3-CDEF-2AC4-C72223566B72}"/>
              </a:ext>
            </a:extLst>
          </p:cNvPr>
          <p:cNvSpPr txBox="1"/>
          <p:nvPr/>
        </p:nvSpPr>
        <p:spPr>
          <a:xfrm>
            <a:off x="200025" y="2911805"/>
            <a:ext cx="11791950" cy="26776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/>
              </a:rPr>
              <a:t>For example, if I start to feel upset, I might say </a:t>
            </a:r>
            <a:r>
              <a:rPr lang="en-US" sz="2800" b="1" dirty="0">
                <a:latin typeface="Rubik" pitchFamily="2" charset="-79"/>
                <a:cs typeface="Rubik"/>
              </a:rPr>
              <a:t>“I am angry right now” </a:t>
            </a:r>
            <a:r>
              <a:rPr lang="en-US" sz="2800" dirty="0">
                <a:latin typeface="Rubik" pitchFamily="2" charset="-79"/>
                <a:cs typeface="Rubik"/>
              </a:rPr>
              <a:t>and I might think, </a:t>
            </a:r>
            <a:r>
              <a:rPr lang="en-US" sz="2800" b="1" dirty="0">
                <a:latin typeface="Rubik" pitchFamily="2" charset="-79"/>
                <a:cs typeface="Rubik"/>
              </a:rPr>
              <a:t>“Hmm, when I’m angry, my face feels hot and my fists get tight and I feel like yelling!”</a:t>
            </a:r>
            <a:r>
              <a:rPr lang="en-US" sz="2800" dirty="0">
                <a:latin typeface="Rubik" pitchFamily="2" charset="-79"/>
                <a:cs typeface="Rubik"/>
              </a:rPr>
              <a:t> </a:t>
            </a:r>
            <a:endParaRPr lang="en-US" sz="2800" dirty="0">
              <a:latin typeface="Rubik" pitchFamily="2" charset="-79"/>
              <a:cs typeface="Rubik" pitchFamily="2" charset="-79"/>
            </a:endParaRPr>
          </a:p>
          <a:p>
            <a:endParaRPr lang="en-US" sz="2800" dirty="0">
              <a:latin typeface="Rubik" pitchFamily="2" charset="-79"/>
              <a:cs typeface="Rubik" pitchFamily="2" charset="-79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/>
              </a:rPr>
              <a:t>This helps me remember that I won’t stay angry forever and handle the problem, instead of just feeling angry.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4125A2-9B1A-324D-E0D2-87E0D293F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F8B6FA-20B6-0665-4C2E-185F96CEACE2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Difficult Feelings</a:t>
            </a:r>
          </a:p>
        </p:txBody>
      </p:sp>
      <p:pic>
        <p:nvPicPr>
          <p:cNvPr id="2" name="Picture 1" descr="A black and white text&#10;&#10;Description automatically generated">
            <a:extLst>
              <a:ext uri="{FF2B5EF4-FFF2-40B4-BE49-F238E27FC236}">
                <a16:creationId xmlns:a16="http://schemas.microsoft.com/office/drawing/2014/main" id="{164383D3-FB14-027D-BD9B-2EE99478FB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152" y="100514"/>
            <a:ext cx="683393" cy="45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6259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58E19D-6139-DBA7-668E-0BCF556DD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D28A2C-7D28-FCB0-071B-6FAC4796495F}"/>
              </a:ext>
            </a:extLst>
          </p:cNvPr>
          <p:cNvSpPr txBox="1"/>
          <p:nvPr/>
        </p:nvSpPr>
        <p:spPr>
          <a:xfrm>
            <a:off x="0" y="146642"/>
            <a:ext cx="971271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i="1" dirty="0">
                <a:latin typeface="Rubik" pitchFamily="2" charset="-79"/>
                <a:cs typeface="Rubik" pitchFamily="2" charset="-79"/>
              </a:rPr>
              <a:t>Wilma Jean Worry Machine </a:t>
            </a:r>
            <a:r>
              <a:rPr lang="en-US" sz="3200" b="1" dirty="0">
                <a:latin typeface="Rubik" pitchFamily="2" charset="-79"/>
                <a:cs typeface="Rubik" pitchFamily="2" charset="-79"/>
              </a:rPr>
              <a:t>by Julia Cook</a:t>
            </a:r>
          </a:p>
        </p:txBody>
      </p:sp>
      <p:pic>
        <p:nvPicPr>
          <p:cNvPr id="3" name="Online Media 2" title="BOOKENDS with Julia Cook: Wilma Jean the Worry Machine">
            <a:hlinkClick r:id="" action="ppaction://media"/>
            <a:extLst>
              <a:ext uri="{FF2B5EF4-FFF2-40B4-BE49-F238E27FC236}">
                <a16:creationId xmlns:a16="http://schemas.microsoft.com/office/drawing/2014/main" id="{9130719E-3080-62F0-2E8B-A86A6D49F83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578517" y="1281400"/>
            <a:ext cx="9034966" cy="5104756"/>
          </a:xfrm>
          <a:prstGeom prst="rect">
            <a:avLst/>
          </a:prstGeom>
        </p:spPr>
      </p:pic>
      <p:pic>
        <p:nvPicPr>
          <p:cNvPr id="5" name="Picture 4" descr="A black and white text&#10;&#10;Description automatically generated">
            <a:extLst>
              <a:ext uri="{FF2B5EF4-FFF2-40B4-BE49-F238E27FC236}">
                <a16:creationId xmlns:a16="http://schemas.microsoft.com/office/drawing/2014/main" id="{EEC3604E-7385-F7C0-4092-CD4B0E761E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152" y="100514"/>
            <a:ext cx="683393" cy="45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9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58E19D-6139-DBA7-668E-0BCF556DD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0E0EA5-D03F-8F86-A359-425D61A9758F}"/>
              </a:ext>
            </a:extLst>
          </p:cNvPr>
          <p:cNvSpPr txBox="1"/>
          <p:nvPr/>
        </p:nvSpPr>
        <p:spPr>
          <a:xfrm>
            <a:off x="-1" y="2089621"/>
            <a:ext cx="121919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Rubik" pitchFamily="2" charset="-79"/>
                <a:cs typeface="Rubik" pitchFamily="2" charset="-79"/>
              </a:rPr>
              <a:t>What are some of the things Wilma Jean was </a:t>
            </a:r>
          </a:p>
          <a:p>
            <a:pPr algn="ctr"/>
            <a:r>
              <a:rPr lang="en-US" sz="2800" dirty="0">
                <a:latin typeface="Rubik" pitchFamily="2" charset="-79"/>
                <a:cs typeface="Rubik" pitchFamily="2" charset="-79"/>
              </a:rPr>
              <a:t>worried about?</a:t>
            </a:r>
          </a:p>
          <a:p>
            <a:pPr algn="ctr"/>
            <a:endParaRPr lang="en-US" sz="2800" dirty="0"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US" sz="2800" dirty="0">
                <a:latin typeface="Rubik" pitchFamily="2" charset="-79"/>
                <a:cs typeface="Rubik" pitchFamily="2" charset="-79"/>
              </a:rPr>
              <a:t>Have you ever felt like you had the “worry flu?” What </a:t>
            </a:r>
          </a:p>
          <a:p>
            <a:pPr algn="ctr"/>
            <a:r>
              <a:rPr lang="en-US" sz="2800" dirty="0">
                <a:latin typeface="Rubik" pitchFamily="2" charset="-79"/>
                <a:cs typeface="Rubik" pitchFamily="2" charset="-79"/>
              </a:rPr>
              <a:t>did it feel like?</a:t>
            </a:r>
          </a:p>
          <a:p>
            <a:pPr algn="ctr"/>
            <a:endParaRPr lang="en-US" sz="2800" dirty="0"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US" sz="2800" dirty="0">
                <a:latin typeface="Rubik" pitchFamily="2" charset="-79"/>
                <a:cs typeface="Rubik" pitchFamily="2" charset="-79"/>
              </a:rPr>
              <a:t>What helped Wilma Jean in the story?</a:t>
            </a:r>
          </a:p>
          <a:p>
            <a:pPr algn="ctr"/>
            <a:endParaRPr lang="en-US" sz="2800" dirty="0"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US" sz="2800" dirty="0">
                <a:latin typeface="Rubik" pitchFamily="2" charset="-79"/>
                <a:cs typeface="Rubik" pitchFamily="2" charset="-79"/>
              </a:rPr>
              <a:t>What happened when Wilma Jean shared her worries with her teacher?</a:t>
            </a:r>
          </a:p>
        </p:txBody>
      </p:sp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C9665F54-4A3B-6B4B-DF56-D99DF77DF6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11771">
            <a:off x="2941967" y="966851"/>
            <a:ext cx="779612" cy="779612"/>
          </a:xfrm>
          <a:prstGeom prst="rect">
            <a:avLst/>
          </a:prstGeom>
        </p:spPr>
      </p:pic>
      <p:pic>
        <p:nvPicPr>
          <p:cNvPr id="8" name="Graphic 7" descr="Chat bubble with solid fill">
            <a:extLst>
              <a:ext uri="{FF2B5EF4-FFF2-40B4-BE49-F238E27FC236}">
                <a16:creationId xmlns:a16="http://schemas.microsoft.com/office/drawing/2014/main" id="{58E17C9B-CEA5-F5E4-4CBF-72CD7D298B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945262">
            <a:off x="8362898" y="919460"/>
            <a:ext cx="728475" cy="7284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64FA40-D85C-2B83-A3E2-C2EFFB31899E}"/>
              </a:ext>
            </a:extLst>
          </p:cNvPr>
          <p:cNvSpPr txBox="1"/>
          <p:nvPr/>
        </p:nvSpPr>
        <p:spPr>
          <a:xfrm>
            <a:off x="2750068" y="1190720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7E78E21-0B2E-235F-56C2-5732A32FAAB2}"/>
              </a:ext>
            </a:extLst>
          </p:cNvPr>
          <p:cNvCxnSpPr/>
          <p:nvPr/>
        </p:nvCxnSpPr>
        <p:spPr>
          <a:xfrm>
            <a:off x="5421400" y="1960161"/>
            <a:ext cx="2938409" cy="0"/>
          </a:xfrm>
          <a:prstGeom prst="straightConnector1">
            <a:avLst/>
          </a:prstGeom>
          <a:ln w="28575">
            <a:solidFill>
              <a:srgbClr val="F2C2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92D33EB-4042-6F33-A94B-0B1576D1352C}"/>
              </a:ext>
            </a:extLst>
          </p:cNvPr>
          <p:cNvSpPr txBox="1"/>
          <p:nvPr/>
        </p:nvSpPr>
        <p:spPr>
          <a:xfrm>
            <a:off x="0" y="146642"/>
            <a:ext cx="971271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i="1" dirty="0">
                <a:latin typeface="Rubik" pitchFamily="2" charset="-79"/>
                <a:cs typeface="Rubik" pitchFamily="2" charset="-79"/>
              </a:rPr>
              <a:t>Wilma Jean Worry Machine </a:t>
            </a:r>
            <a:r>
              <a:rPr lang="en-US" sz="3200" b="1" dirty="0">
                <a:latin typeface="Rubik" pitchFamily="2" charset="-79"/>
                <a:cs typeface="Rubik" pitchFamily="2" charset="-79"/>
              </a:rPr>
              <a:t>by Julia Cook</a:t>
            </a:r>
          </a:p>
        </p:txBody>
      </p:sp>
      <p:pic>
        <p:nvPicPr>
          <p:cNvPr id="5" name="Picture 4" descr="A black and white text&#10;&#10;Description automatically generated">
            <a:extLst>
              <a:ext uri="{FF2B5EF4-FFF2-40B4-BE49-F238E27FC236}">
                <a16:creationId xmlns:a16="http://schemas.microsoft.com/office/drawing/2014/main" id="{18DE9A24-C073-2501-43FB-BF15BA66BB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152" y="100514"/>
            <a:ext cx="683393" cy="45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9862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DC04B89-F54F-B281-3FAE-7AE496699DE7}"/>
              </a:ext>
            </a:extLst>
          </p:cNvPr>
          <p:cNvSpPr/>
          <p:nvPr/>
        </p:nvSpPr>
        <p:spPr>
          <a:xfrm>
            <a:off x="98178" y="3492341"/>
            <a:ext cx="12012764" cy="3365660"/>
          </a:xfrm>
          <a:prstGeom prst="rect">
            <a:avLst/>
          </a:prstGeom>
          <a:solidFill>
            <a:srgbClr val="F5CF65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58E19D-6139-DBA7-668E-0BCF556DD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3F125E-E896-8B3F-7BBE-207A29C147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56" t="4905" r="5452" b="54306"/>
          <a:stretch/>
        </p:blipFill>
        <p:spPr>
          <a:xfrm>
            <a:off x="164852" y="787492"/>
            <a:ext cx="2638426" cy="86078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8B6549A-17FE-51B0-E0A9-05DA7C495B39}"/>
              </a:ext>
            </a:extLst>
          </p:cNvPr>
          <p:cNvSpPr txBox="1"/>
          <p:nvPr/>
        </p:nvSpPr>
        <p:spPr>
          <a:xfrm>
            <a:off x="98177" y="2165332"/>
            <a:ext cx="11458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Rubik" pitchFamily="2" charset="-79"/>
                <a:cs typeface="Rubik" pitchFamily="2" charset="-79"/>
              </a:rPr>
              <a:t>noun</a:t>
            </a:r>
            <a:endParaRPr lang="en-US" sz="2400" dirty="0">
              <a:latin typeface="Rubik" pitchFamily="2" charset="-79"/>
              <a:cs typeface="Rubik" pitchFamily="2" charset="-79"/>
            </a:endParaRPr>
          </a:p>
          <a:p>
            <a:r>
              <a:rPr lang="en-US" sz="2400" b="1" dirty="0">
                <a:latin typeface="Rubik" pitchFamily="2" charset="-79"/>
                <a:cs typeface="Rubik" pitchFamily="2" charset="-79"/>
              </a:rPr>
              <a:t>Definition: </a:t>
            </a:r>
            <a:r>
              <a:rPr lang="en-US" sz="2400" dirty="0">
                <a:latin typeface="Rubik" pitchFamily="2" charset="-79"/>
                <a:cs typeface="Rubik" pitchFamily="2" charset="-79"/>
              </a:rPr>
              <a:t> What you feel when you are worried or uncomfortable about something.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5391F4A-183A-3722-7CB3-839E54B976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56" t="70518" r="46898" b="1047"/>
          <a:stretch/>
        </p:blipFill>
        <p:spPr>
          <a:xfrm>
            <a:off x="164852" y="1677387"/>
            <a:ext cx="1419226" cy="6000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041FA33-1473-91D3-4965-C087D9337CF8}"/>
              </a:ext>
            </a:extLst>
          </p:cNvPr>
          <p:cNvSpPr txBox="1"/>
          <p:nvPr/>
        </p:nvSpPr>
        <p:spPr>
          <a:xfrm>
            <a:off x="251765" y="4239821"/>
            <a:ext cx="11861898" cy="18774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>
                <a:latin typeface="Rubik" pitchFamily="2" charset="-79"/>
                <a:cs typeface="Rubik"/>
              </a:rPr>
              <a:t>Stress gets turned on in our brains when we sense a problem.</a:t>
            </a:r>
          </a:p>
          <a:p>
            <a:endParaRPr lang="en-US" sz="2800" dirty="0"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US" sz="2800" dirty="0">
                <a:latin typeface="Rubik" pitchFamily="2" charset="-79"/>
                <a:cs typeface="Rubik"/>
              </a:rPr>
              <a:t>The tricky part is, it gets turned on whether the problem is BIG or small, so we can get stressed out by things that aren’t a big problem at all!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5652C0-8AC1-3CCD-82EF-53BB4FE822F6}"/>
              </a:ext>
            </a:extLst>
          </p:cNvPr>
          <p:cNvSpPr txBox="1"/>
          <p:nvPr/>
        </p:nvSpPr>
        <p:spPr>
          <a:xfrm>
            <a:off x="0" y="146642"/>
            <a:ext cx="971271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What is Stress?</a:t>
            </a:r>
          </a:p>
        </p:txBody>
      </p:sp>
      <p:pic>
        <p:nvPicPr>
          <p:cNvPr id="3" name="Picture 2" descr="A black and white text&#10;&#10;Description automatically generated">
            <a:extLst>
              <a:ext uri="{FF2B5EF4-FFF2-40B4-BE49-F238E27FC236}">
                <a16:creationId xmlns:a16="http://schemas.microsoft.com/office/drawing/2014/main" id="{E0F8536F-EDFD-564A-BEFC-F30DCCF7C0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152" y="100514"/>
            <a:ext cx="683393" cy="45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915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AAA7346-55D0-A32B-B5B4-45DAEFE8D6A7}"/>
              </a:ext>
            </a:extLst>
          </p:cNvPr>
          <p:cNvSpPr/>
          <p:nvPr/>
        </p:nvSpPr>
        <p:spPr>
          <a:xfrm>
            <a:off x="149752" y="1773044"/>
            <a:ext cx="11973143" cy="3920204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276ED8-8484-1487-D653-4905A85720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4A838A4-4C8E-B1D6-FFC0-870F952FF338}"/>
              </a:ext>
            </a:extLst>
          </p:cNvPr>
          <p:cNvSpPr txBox="1"/>
          <p:nvPr/>
        </p:nvSpPr>
        <p:spPr>
          <a:xfrm>
            <a:off x="1292751" y="2990560"/>
            <a:ext cx="11068050" cy="31700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dirty="0">
                <a:latin typeface="Rubik" pitchFamily="2" charset="-79"/>
                <a:cs typeface="Rubik"/>
              </a:rPr>
              <a:t>Have you ever heard of “well-being” before?</a:t>
            </a:r>
          </a:p>
          <a:p>
            <a:endParaRPr lang="en-US" sz="3200" dirty="0">
              <a:latin typeface="Rubik" pitchFamily="2" charset="-79"/>
              <a:cs typeface="Rubik" pitchFamily="2" charset="-79"/>
            </a:endParaRPr>
          </a:p>
          <a:p>
            <a:r>
              <a:rPr lang="en-US" sz="3200" dirty="0">
                <a:latin typeface="Rubik" pitchFamily="2" charset="-79"/>
                <a:cs typeface="Rubik"/>
              </a:rPr>
              <a:t>What do you think it is?</a:t>
            </a:r>
          </a:p>
          <a:p>
            <a:endParaRPr lang="en-US" sz="3200" dirty="0">
              <a:latin typeface="Rubik" pitchFamily="2" charset="-79"/>
              <a:cs typeface="Rubik" pitchFamily="2" charset="-79"/>
            </a:endParaRPr>
          </a:p>
          <a:p>
            <a:r>
              <a:rPr lang="en-US" sz="3200" dirty="0">
                <a:latin typeface="Rubik" pitchFamily="2" charset="-79"/>
                <a:cs typeface="Rubik"/>
              </a:rPr>
              <a:t>Where have you heard about it?</a:t>
            </a:r>
          </a:p>
          <a:p>
            <a:endParaRPr lang="en-US" sz="40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BA8275-DCCA-A741-5802-541332582B0E}"/>
              </a:ext>
            </a:extLst>
          </p:cNvPr>
          <p:cNvSpPr txBox="1"/>
          <p:nvPr/>
        </p:nvSpPr>
        <p:spPr>
          <a:xfrm>
            <a:off x="2156876" y="1942073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pic>
        <p:nvPicPr>
          <p:cNvPr id="14" name="Picture 13" descr="Shape&#10;&#10;Description automatically generated with low confidence">
            <a:extLst>
              <a:ext uri="{FF2B5EF4-FFF2-40B4-BE49-F238E27FC236}">
                <a16:creationId xmlns:a16="http://schemas.microsoft.com/office/drawing/2014/main" id="{EFB0F00F-7274-11C1-7701-2436B2F0F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11771">
            <a:off x="2561966" y="1912190"/>
            <a:ext cx="530452" cy="530452"/>
          </a:xfrm>
          <a:prstGeom prst="rect">
            <a:avLst/>
          </a:prstGeom>
        </p:spPr>
      </p:pic>
      <p:pic>
        <p:nvPicPr>
          <p:cNvPr id="15" name="Graphic 14" descr="Chat bubble with solid fill">
            <a:extLst>
              <a:ext uri="{FF2B5EF4-FFF2-40B4-BE49-F238E27FC236}">
                <a16:creationId xmlns:a16="http://schemas.microsoft.com/office/drawing/2014/main" id="{45689659-C009-9BDE-6436-D0CF8F0503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45262">
            <a:off x="7915450" y="1955513"/>
            <a:ext cx="535108" cy="535108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6AA2CED-B0A3-C097-163D-BAD14BD8EE50}"/>
              </a:ext>
            </a:extLst>
          </p:cNvPr>
          <p:cNvCxnSpPr/>
          <p:nvPr/>
        </p:nvCxnSpPr>
        <p:spPr>
          <a:xfrm>
            <a:off x="4960637" y="2626056"/>
            <a:ext cx="2938409" cy="0"/>
          </a:xfrm>
          <a:prstGeom prst="straightConnector1">
            <a:avLst/>
          </a:prstGeom>
          <a:ln w="28575">
            <a:solidFill>
              <a:srgbClr val="F2C2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4FDF957D-A974-C0D3-A925-D7C3C58F25F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58325" y="4142086"/>
            <a:ext cx="2445769" cy="25619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759353-B0D8-27CD-54EF-3E4F78793DB8}"/>
              </a:ext>
            </a:extLst>
          </p:cNvPr>
          <p:cNvSpPr txBox="1"/>
          <p:nvPr/>
        </p:nvSpPr>
        <p:spPr>
          <a:xfrm>
            <a:off x="-1008087" y="5284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What is “Well-Being”?</a:t>
            </a:r>
          </a:p>
        </p:txBody>
      </p:sp>
      <p:pic>
        <p:nvPicPr>
          <p:cNvPr id="2" name="Picture 1" descr="A black and white text&#10;&#10;Description automatically generated">
            <a:extLst>
              <a:ext uri="{FF2B5EF4-FFF2-40B4-BE49-F238E27FC236}">
                <a16:creationId xmlns:a16="http://schemas.microsoft.com/office/drawing/2014/main" id="{722A55C5-9C9F-06AE-4120-7391367652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579" y="104065"/>
            <a:ext cx="913128" cy="60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3271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0E0EA5-D03F-8F86-A359-425D61A9758F}"/>
              </a:ext>
            </a:extLst>
          </p:cNvPr>
          <p:cNvSpPr txBox="1"/>
          <p:nvPr/>
        </p:nvSpPr>
        <p:spPr>
          <a:xfrm>
            <a:off x="-2152185" y="2701646"/>
            <a:ext cx="168271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 What helps you and makes you feel more </a:t>
            </a:r>
          </a:p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comfortable when you are stressed, upset or </a:t>
            </a:r>
          </a:p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worried?</a:t>
            </a:r>
          </a:p>
          <a:p>
            <a:pPr algn="ctr"/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It can be a person, place, thing, or action!</a:t>
            </a:r>
          </a:p>
          <a:p>
            <a:pPr algn="ctr"/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These things are “tools” in your “comfort toolbox”!</a:t>
            </a:r>
          </a:p>
        </p:txBody>
      </p:sp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C9665F54-4A3B-6B4B-DF56-D99DF77DF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11771">
            <a:off x="2941968" y="1211125"/>
            <a:ext cx="779612" cy="779612"/>
          </a:xfrm>
          <a:prstGeom prst="rect">
            <a:avLst/>
          </a:prstGeom>
        </p:spPr>
      </p:pic>
      <p:pic>
        <p:nvPicPr>
          <p:cNvPr id="8" name="Graphic 7" descr="Chat bubble with solid fill">
            <a:extLst>
              <a:ext uri="{FF2B5EF4-FFF2-40B4-BE49-F238E27FC236}">
                <a16:creationId xmlns:a16="http://schemas.microsoft.com/office/drawing/2014/main" id="{58E17C9B-CEA5-F5E4-4CBF-72CD7D298B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45262">
            <a:off x="8445021" y="1166833"/>
            <a:ext cx="728475" cy="7284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64FA40-D85C-2B83-A3E2-C2EFFB31899E}"/>
              </a:ext>
            </a:extLst>
          </p:cNvPr>
          <p:cNvSpPr txBox="1"/>
          <p:nvPr/>
        </p:nvSpPr>
        <p:spPr>
          <a:xfrm>
            <a:off x="2750068" y="1451454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7E78E21-0B2E-235F-56C2-5732A32FAAB2}"/>
              </a:ext>
            </a:extLst>
          </p:cNvPr>
          <p:cNvCxnSpPr/>
          <p:nvPr/>
        </p:nvCxnSpPr>
        <p:spPr>
          <a:xfrm>
            <a:off x="5421400" y="2220895"/>
            <a:ext cx="2938409" cy="0"/>
          </a:xfrm>
          <a:prstGeom prst="straightConnector1">
            <a:avLst/>
          </a:prstGeom>
          <a:ln w="28575">
            <a:solidFill>
              <a:srgbClr val="F2C2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0B8296E7-1E57-721B-9224-1CF04E02AA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2CFC9A4-82E2-234D-2E26-6E5B5C7D1040}"/>
              </a:ext>
            </a:extLst>
          </p:cNvPr>
          <p:cNvSpPr txBox="1"/>
          <p:nvPr/>
        </p:nvSpPr>
        <p:spPr>
          <a:xfrm>
            <a:off x="0" y="146642"/>
            <a:ext cx="971271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Relieving your Stress</a:t>
            </a:r>
          </a:p>
        </p:txBody>
      </p:sp>
      <p:pic>
        <p:nvPicPr>
          <p:cNvPr id="2" name="Picture 1" descr="A black and white text&#10;&#10;Description automatically generated">
            <a:extLst>
              <a:ext uri="{FF2B5EF4-FFF2-40B4-BE49-F238E27FC236}">
                <a16:creationId xmlns:a16="http://schemas.microsoft.com/office/drawing/2014/main" id="{820A386F-B4C4-6E2F-0DDE-673A0C26ED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152" y="100514"/>
            <a:ext cx="683393" cy="45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3185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7A1C14E-4BA2-5628-FD21-5F72183A13B5}"/>
              </a:ext>
            </a:extLst>
          </p:cNvPr>
          <p:cNvSpPr txBox="1"/>
          <p:nvPr/>
        </p:nvSpPr>
        <p:spPr>
          <a:xfrm>
            <a:off x="0" y="1540311"/>
            <a:ext cx="1219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Rubik" pitchFamily="2" charset="-79"/>
                <a:cs typeface="Rubik" pitchFamily="2" charset="-79"/>
              </a:rPr>
              <a:t>Draw/write about what comforts you when you feel stressed or upset.</a:t>
            </a:r>
          </a:p>
          <a:p>
            <a:pPr algn="ctr"/>
            <a:endParaRPr lang="en-US" sz="2800" dirty="0"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US" sz="2800" dirty="0">
                <a:latin typeface="Rubik" pitchFamily="2" charset="-79"/>
                <a:cs typeface="Rubik" pitchFamily="2" charset="-79"/>
              </a:rPr>
              <a:t>These are the things in your “Comfort Toolbox.”</a:t>
            </a:r>
          </a:p>
          <a:p>
            <a:pPr algn="ctr"/>
            <a:endParaRPr lang="en-US" sz="2800" dirty="0"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US" sz="2800" dirty="0">
                <a:latin typeface="Rubik" pitchFamily="2" charset="-79"/>
                <a:cs typeface="Rubik" pitchFamily="2" charset="-79"/>
              </a:rPr>
              <a:t>Using them, or even thinking about them, when you are stressed or upset can help you feel better!</a:t>
            </a:r>
          </a:p>
          <a:p>
            <a:pPr algn="ctr"/>
            <a:endParaRPr lang="en-US" sz="2800" dirty="0"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US" sz="2800" dirty="0">
                <a:latin typeface="Rubik" pitchFamily="2" charset="-79"/>
                <a:cs typeface="Rubik" pitchFamily="2" charset="-79"/>
              </a:rPr>
              <a:t>You can also comfort your body with getting in a comfortable position and taking bubble breaths!</a:t>
            </a:r>
          </a:p>
        </p:txBody>
      </p:sp>
      <p:pic>
        <p:nvPicPr>
          <p:cNvPr id="13" name="Picture 12" descr="A picture containing stationary&#10;&#10;Description automatically generated">
            <a:extLst>
              <a:ext uri="{FF2B5EF4-FFF2-40B4-BE49-F238E27FC236}">
                <a16:creationId xmlns:a16="http://schemas.microsoft.com/office/drawing/2014/main" id="{31EB5F6F-115F-F866-65BC-116105991C8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440" y="4788807"/>
            <a:ext cx="2069193" cy="2069193"/>
          </a:xfrm>
          <a:prstGeom prst="rect">
            <a:avLst/>
          </a:prstGeom>
        </p:spPr>
      </p:pic>
      <p:pic>
        <p:nvPicPr>
          <p:cNvPr id="14" name="Picture 13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B7DD4592-0024-BD46-0D79-E5ABE4A20A8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03270">
            <a:off x="154756" y="4948283"/>
            <a:ext cx="1750242" cy="17502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00584E-C00C-429A-190A-565A18F6FD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FE35E0-739E-D7A7-3DD5-B6CC4FE1FA6B}"/>
              </a:ext>
            </a:extLst>
          </p:cNvPr>
          <p:cNvSpPr txBox="1"/>
          <p:nvPr/>
        </p:nvSpPr>
        <p:spPr>
          <a:xfrm>
            <a:off x="0" y="146642"/>
            <a:ext cx="971271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Comfort Toolbox</a:t>
            </a:r>
          </a:p>
        </p:txBody>
      </p:sp>
      <p:pic>
        <p:nvPicPr>
          <p:cNvPr id="2" name="Picture 1" descr="A black and white text&#10;&#10;Description automatically generated">
            <a:extLst>
              <a:ext uri="{FF2B5EF4-FFF2-40B4-BE49-F238E27FC236}">
                <a16:creationId xmlns:a16="http://schemas.microsoft.com/office/drawing/2014/main" id="{F55F002F-0ED4-88ED-7A97-0806AFAC97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152" y="100514"/>
            <a:ext cx="683393" cy="45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125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hild throwing leaves up in the air&#10;&#10;Description automatically generated">
            <a:extLst>
              <a:ext uri="{FF2B5EF4-FFF2-40B4-BE49-F238E27FC236}">
                <a16:creationId xmlns:a16="http://schemas.microsoft.com/office/drawing/2014/main" id="{982C9AAB-09BB-5C4C-C84F-EC01ED316D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1910" b="2857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 descr="A black and white text&#10;&#10;Description automatically generated">
            <a:extLst>
              <a:ext uri="{FF2B5EF4-FFF2-40B4-BE49-F238E27FC236}">
                <a16:creationId xmlns:a16="http://schemas.microsoft.com/office/drawing/2014/main" id="{DEFB9149-C522-923A-5F85-EEA144E243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896" y="5350133"/>
            <a:ext cx="2019272" cy="134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071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F7F375-1262-27EE-2D90-C5ACD3BDF46D}"/>
              </a:ext>
            </a:extLst>
          </p:cNvPr>
          <p:cNvSpPr/>
          <p:nvPr/>
        </p:nvSpPr>
        <p:spPr>
          <a:xfrm>
            <a:off x="778880" y="4535295"/>
            <a:ext cx="10634240" cy="2196253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BA8275-DCCA-A741-5802-541332582B0E}"/>
              </a:ext>
            </a:extLst>
          </p:cNvPr>
          <p:cNvSpPr txBox="1"/>
          <p:nvPr/>
        </p:nvSpPr>
        <p:spPr>
          <a:xfrm>
            <a:off x="2864037" y="4627957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pic>
        <p:nvPicPr>
          <p:cNvPr id="14" name="Picture 13" descr="Shape&#10;&#10;Description automatically generated with low confidence">
            <a:extLst>
              <a:ext uri="{FF2B5EF4-FFF2-40B4-BE49-F238E27FC236}">
                <a16:creationId xmlns:a16="http://schemas.microsoft.com/office/drawing/2014/main" id="{EFB0F00F-7274-11C1-7701-2436B2F0F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11771">
            <a:off x="3212560" y="4563495"/>
            <a:ext cx="530452" cy="530452"/>
          </a:xfrm>
          <a:prstGeom prst="rect">
            <a:avLst/>
          </a:prstGeom>
        </p:spPr>
      </p:pic>
      <p:pic>
        <p:nvPicPr>
          <p:cNvPr id="15" name="Graphic 14" descr="Chat bubble with solid fill">
            <a:extLst>
              <a:ext uri="{FF2B5EF4-FFF2-40B4-BE49-F238E27FC236}">
                <a16:creationId xmlns:a16="http://schemas.microsoft.com/office/drawing/2014/main" id="{45689659-C009-9BDE-6436-D0CF8F050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45262">
            <a:off x="8587232" y="4602176"/>
            <a:ext cx="535108" cy="535108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6AA2CED-B0A3-C097-163D-BAD14BD8EE50}"/>
              </a:ext>
            </a:extLst>
          </p:cNvPr>
          <p:cNvCxnSpPr/>
          <p:nvPr/>
        </p:nvCxnSpPr>
        <p:spPr>
          <a:xfrm>
            <a:off x="5729046" y="5389346"/>
            <a:ext cx="2938409" cy="0"/>
          </a:xfrm>
          <a:prstGeom prst="straightConnector1">
            <a:avLst/>
          </a:prstGeom>
          <a:ln w="28575">
            <a:solidFill>
              <a:srgbClr val="F2C2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D67EF8B-2DA2-F693-300E-36EC2957F208}"/>
              </a:ext>
            </a:extLst>
          </p:cNvPr>
          <p:cNvSpPr txBox="1"/>
          <p:nvPr/>
        </p:nvSpPr>
        <p:spPr>
          <a:xfrm>
            <a:off x="143372" y="2579743"/>
            <a:ext cx="9105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Rubik" pitchFamily="2" charset="-79"/>
                <a:cs typeface="Rubik" pitchFamily="2" charset="-79"/>
              </a:rPr>
              <a:t>noun</a:t>
            </a:r>
            <a:endParaRPr lang="en-US" sz="2400" dirty="0">
              <a:latin typeface="Rubik" pitchFamily="2" charset="-79"/>
              <a:cs typeface="Rubik" pitchFamily="2" charset="-79"/>
            </a:endParaRPr>
          </a:p>
          <a:p>
            <a:r>
              <a:rPr lang="en-US" sz="2400" b="1" dirty="0">
                <a:latin typeface="Rubik" pitchFamily="2" charset="-79"/>
                <a:cs typeface="Rubik" pitchFamily="2" charset="-79"/>
              </a:rPr>
              <a:t>Definition: </a:t>
            </a:r>
            <a:r>
              <a:rPr lang="en-US" sz="2400" dirty="0">
                <a:latin typeface="Rubik" pitchFamily="2" charset="-79"/>
                <a:cs typeface="Rubik" pitchFamily="2" charset="-79"/>
              </a:rPr>
              <a:t>The state of being comfortable, happy, or healthy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CCFFBC5-CF69-8647-34EA-789CA44CB6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372" y="844738"/>
            <a:ext cx="6066597" cy="177703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73249F8-77CB-3E83-768D-4E0CDFF35A23}"/>
              </a:ext>
            </a:extLst>
          </p:cNvPr>
          <p:cNvSpPr txBox="1"/>
          <p:nvPr/>
        </p:nvSpPr>
        <p:spPr>
          <a:xfrm>
            <a:off x="1006816" y="5721694"/>
            <a:ext cx="1040630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dirty="0">
                <a:latin typeface="Rubik" pitchFamily="2" charset="-79"/>
                <a:cs typeface="Rubik"/>
              </a:rPr>
              <a:t>When do you feel comfortable, happy, or healthy?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EF3183-83B2-1A41-970B-C2C2B276879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526520-6C44-B1EE-AC3C-794675893775}"/>
              </a:ext>
            </a:extLst>
          </p:cNvPr>
          <p:cNvSpPr txBox="1"/>
          <p:nvPr/>
        </p:nvSpPr>
        <p:spPr>
          <a:xfrm>
            <a:off x="-1008087" y="5284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What is “Well-Being”?</a:t>
            </a:r>
          </a:p>
        </p:txBody>
      </p:sp>
      <p:pic>
        <p:nvPicPr>
          <p:cNvPr id="3" name="Picture 2" descr="A black and white text&#10;&#10;Description automatically generated">
            <a:extLst>
              <a:ext uri="{FF2B5EF4-FFF2-40B4-BE49-F238E27FC236}">
                <a16:creationId xmlns:a16="http://schemas.microsoft.com/office/drawing/2014/main" id="{C2E9BC97-8CD9-17D5-37CB-B069E2B1D9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579" y="104065"/>
            <a:ext cx="913128" cy="60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83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C93DF4E7-B268-A3E8-9CBD-5378CFBBE6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460643"/>
              </p:ext>
            </p:extLst>
          </p:nvPr>
        </p:nvGraphicFramePr>
        <p:xfrm>
          <a:off x="147637" y="946108"/>
          <a:ext cx="11896725" cy="5566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5575">
                  <a:extLst>
                    <a:ext uri="{9D8B030D-6E8A-4147-A177-3AD203B41FA5}">
                      <a16:colId xmlns:a16="http://schemas.microsoft.com/office/drawing/2014/main" val="3293802209"/>
                    </a:ext>
                  </a:extLst>
                </a:gridCol>
                <a:gridCol w="3965575">
                  <a:extLst>
                    <a:ext uri="{9D8B030D-6E8A-4147-A177-3AD203B41FA5}">
                      <a16:colId xmlns:a16="http://schemas.microsoft.com/office/drawing/2014/main" val="3963580124"/>
                    </a:ext>
                  </a:extLst>
                </a:gridCol>
                <a:gridCol w="3965575">
                  <a:extLst>
                    <a:ext uri="{9D8B030D-6E8A-4147-A177-3AD203B41FA5}">
                      <a16:colId xmlns:a16="http://schemas.microsoft.com/office/drawing/2014/main" val="2617096190"/>
                    </a:ext>
                  </a:extLst>
                </a:gridCol>
              </a:tblGrid>
              <a:tr h="108599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Rubik" pitchFamily="2" charset="-79"/>
                          <a:cs typeface="Rubik" pitchFamily="2" charset="-79"/>
                        </a:rPr>
                        <a:t>Look like?</a:t>
                      </a:r>
                    </a:p>
                    <a:p>
                      <a:r>
                        <a:rPr lang="en-US" sz="1600" i="1" dirty="0">
                          <a:latin typeface="Rubik" pitchFamily="2" charset="-79"/>
                          <a:cs typeface="Rubik" pitchFamily="2" charset="-79"/>
                        </a:rPr>
                        <a:t>What do you see when people are comfortable, happy, and healthy?</a:t>
                      </a:r>
                    </a:p>
                  </a:txBody>
                  <a:tcPr>
                    <a:solidFill>
                      <a:srgbClr val="FF8F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Rubik" pitchFamily="2" charset="-79"/>
                          <a:cs typeface="Rubik" pitchFamily="2" charset="-79"/>
                        </a:rPr>
                        <a:t>Sound like?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latin typeface="Rubik" pitchFamily="2" charset="-79"/>
                          <a:cs typeface="Rubik" pitchFamily="2" charset="-79"/>
                        </a:rPr>
                        <a:t>What do you hear when people are comfortable, happy, and healthy?</a:t>
                      </a:r>
                      <a:endParaRPr lang="en-US" sz="1600" dirty="0">
                        <a:latin typeface="Rubik" pitchFamily="2" charset="-79"/>
                        <a:cs typeface="Rubik" pitchFamily="2" charset="-79"/>
                      </a:endParaRPr>
                    </a:p>
                  </a:txBody>
                  <a:tcPr>
                    <a:solidFill>
                      <a:srgbClr val="00F8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Rubik" pitchFamily="2" charset="-79"/>
                          <a:cs typeface="Rubik" pitchFamily="2" charset="-79"/>
                        </a:rPr>
                        <a:t>Feel like?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latin typeface="Rubik" pitchFamily="2" charset="-79"/>
                          <a:cs typeface="Rubik" pitchFamily="2" charset="-79"/>
                        </a:rPr>
                        <a:t>What do you feel when </a:t>
                      </a:r>
                      <a:r>
                        <a:rPr lang="en-US" sz="1600" i="1" u="sng" dirty="0">
                          <a:latin typeface="Rubik" pitchFamily="2" charset="-79"/>
                          <a:cs typeface="Rubik" pitchFamily="2" charset="-79"/>
                        </a:rPr>
                        <a:t>YOU</a:t>
                      </a:r>
                      <a:r>
                        <a:rPr lang="en-US" sz="1600" i="1" dirty="0">
                          <a:latin typeface="Rubik" pitchFamily="2" charset="-79"/>
                          <a:cs typeface="Rubik" pitchFamily="2" charset="-79"/>
                        </a:rPr>
                        <a:t> are comfortable, happy, and healthy?</a:t>
                      </a:r>
                      <a:endParaRPr lang="en-US" sz="1600" dirty="0">
                        <a:latin typeface="Rubik" pitchFamily="2" charset="-79"/>
                        <a:cs typeface="Rubik" pitchFamily="2" charset="-79"/>
                      </a:endParaRPr>
                    </a:p>
                  </a:txBody>
                  <a:tcPr>
                    <a:solidFill>
                      <a:srgbClr val="F2C2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848069"/>
                  </a:ext>
                </a:extLst>
              </a:tr>
              <a:tr h="42525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785889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1C7A3DD-C9DF-0BF8-B901-8620644BD4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AA58D3-B59C-3F33-48CA-FB30E44131BD}"/>
              </a:ext>
            </a:extLst>
          </p:cNvPr>
          <p:cNvSpPr txBox="1"/>
          <p:nvPr/>
        </p:nvSpPr>
        <p:spPr>
          <a:xfrm>
            <a:off x="-1008087" y="5284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What is “Well-Being”?</a:t>
            </a:r>
          </a:p>
        </p:txBody>
      </p:sp>
      <p:pic>
        <p:nvPicPr>
          <p:cNvPr id="5" name="Picture 4" descr="A black and white text&#10;&#10;Description automatically generated">
            <a:extLst>
              <a:ext uri="{FF2B5EF4-FFF2-40B4-BE49-F238E27FC236}">
                <a16:creationId xmlns:a16="http://schemas.microsoft.com/office/drawing/2014/main" id="{E9F753A9-F7D1-FAD0-201E-F46D0395B5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579" y="104065"/>
            <a:ext cx="913128" cy="60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356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AC8A00E-7D0A-D780-477C-1AB744CE12F0}"/>
              </a:ext>
            </a:extLst>
          </p:cNvPr>
          <p:cNvSpPr/>
          <p:nvPr/>
        </p:nvSpPr>
        <p:spPr>
          <a:xfrm>
            <a:off x="98177" y="2781437"/>
            <a:ext cx="11667683" cy="3802519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E40DA7-2FAB-42BF-C0BA-3DDD736FA965}"/>
              </a:ext>
            </a:extLst>
          </p:cNvPr>
          <p:cNvSpPr txBox="1"/>
          <p:nvPr/>
        </p:nvSpPr>
        <p:spPr>
          <a:xfrm>
            <a:off x="397993" y="1482745"/>
            <a:ext cx="11068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Rubik" pitchFamily="2" charset="-79"/>
                <a:cs typeface="Rubik" pitchFamily="2" charset="-79"/>
              </a:rPr>
              <a:t>Part of well-being is being able to manage difficult feelings…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96CCD5-91FC-9492-C1D6-0E4DEA042E73}"/>
              </a:ext>
            </a:extLst>
          </p:cNvPr>
          <p:cNvSpPr txBox="1"/>
          <p:nvPr/>
        </p:nvSpPr>
        <p:spPr>
          <a:xfrm>
            <a:off x="398324" y="4074877"/>
            <a:ext cx="12191999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Rubik" pitchFamily="2" charset="-79"/>
                <a:cs typeface="Rubik" pitchFamily="2" charset="-79"/>
              </a:rPr>
              <a:t>What are difficult feelings?</a:t>
            </a:r>
          </a:p>
          <a:p>
            <a:endParaRPr lang="en-US" sz="2800" dirty="0">
              <a:latin typeface="Rubik" pitchFamily="2" charset="-79"/>
              <a:cs typeface="Rubik" pitchFamily="2" charset="-79"/>
            </a:endParaRPr>
          </a:p>
          <a:p>
            <a:r>
              <a:rPr lang="en-US" sz="2800" dirty="0">
                <a:latin typeface="Rubik" pitchFamily="2" charset="-79"/>
                <a:cs typeface="Rubik" pitchFamily="2" charset="-79"/>
              </a:rPr>
              <a:t>What are some things that help us when we have difficult feelings?</a:t>
            </a:r>
          </a:p>
          <a:p>
            <a:endParaRPr lang="en-US" sz="2800" dirty="0">
              <a:latin typeface="Rubik" pitchFamily="2" charset="-79"/>
              <a:cs typeface="Rubik" pitchFamily="2" charset="-79"/>
            </a:endParaRPr>
          </a:p>
          <a:p>
            <a:r>
              <a:rPr lang="en-US" sz="2800" dirty="0">
                <a:latin typeface="Rubik" pitchFamily="2" charset="-79"/>
                <a:cs typeface="Rubik" pitchFamily="2" charset="-79"/>
              </a:rPr>
              <a:t>Why do you think it’s important to do these things?</a:t>
            </a:r>
          </a:p>
          <a:p>
            <a:endParaRPr lang="en-US" sz="40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797B8E-D6A1-D574-3EE3-C8F918A2BCF4}"/>
              </a:ext>
            </a:extLst>
          </p:cNvPr>
          <p:cNvSpPr txBox="1"/>
          <p:nvPr/>
        </p:nvSpPr>
        <p:spPr>
          <a:xfrm>
            <a:off x="2750068" y="3156753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77420DFF-3FE5-F7D1-6160-2A54DAC36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11771">
            <a:off x="3098591" y="3092291"/>
            <a:ext cx="530452" cy="530452"/>
          </a:xfrm>
          <a:prstGeom prst="rect">
            <a:avLst/>
          </a:prstGeom>
        </p:spPr>
      </p:pic>
      <p:pic>
        <p:nvPicPr>
          <p:cNvPr id="10" name="Graphic 9" descr="Chat bubble with solid fill">
            <a:extLst>
              <a:ext uri="{FF2B5EF4-FFF2-40B4-BE49-F238E27FC236}">
                <a16:creationId xmlns:a16="http://schemas.microsoft.com/office/drawing/2014/main" id="{BF8D23B0-925F-93AE-FCDF-8596CB5B50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45262">
            <a:off x="8473263" y="3130972"/>
            <a:ext cx="535108" cy="535108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3A7B0AF-9F32-D208-7808-CC4DD2E8F6E6}"/>
              </a:ext>
            </a:extLst>
          </p:cNvPr>
          <p:cNvCxnSpPr/>
          <p:nvPr/>
        </p:nvCxnSpPr>
        <p:spPr>
          <a:xfrm>
            <a:off x="5561556" y="3918899"/>
            <a:ext cx="2938409" cy="0"/>
          </a:xfrm>
          <a:prstGeom prst="straightConnector1">
            <a:avLst/>
          </a:prstGeom>
          <a:ln w="28575">
            <a:solidFill>
              <a:srgbClr val="F2C2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CA9E2549-D187-968D-04CE-62C55DE0B40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F77155-39EF-59DA-B15C-7DC3866E6D82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Difficult Feelings</a:t>
            </a:r>
          </a:p>
        </p:txBody>
      </p:sp>
      <p:pic>
        <p:nvPicPr>
          <p:cNvPr id="6" name="Picture 5" descr="A black and white text&#10;&#10;Description automatically generated">
            <a:extLst>
              <a:ext uri="{FF2B5EF4-FFF2-40B4-BE49-F238E27FC236}">
                <a16:creationId xmlns:a16="http://schemas.microsoft.com/office/drawing/2014/main" id="{84EC11AE-3AE7-83BB-55EC-F164555492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579" y="104065"/>
            <a:ext cx="913128" cy="60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003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E40DA7-2FAB-42BF-C0BA-3DDD736FA965}"/>
              </a:ext>
            </a:extLst>
          </p:cNvPr>
          <p:cNvSpPr txBox="1"/>
          <p:nvPr/>
        </p:nvSpPr>
        <p:spPr>
          <a:xfrm>
            <a:off x="-845240" y="713304"/>
            <a:ext cx="11068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Rubik" pitchFamily="2" charset="-79"/>
                <a:cs typeface="Rubik" pitchFamily="2" charset="-79"/>
              </a:rPr>
              <a:t>Do you think there are ways to increase well-being?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441424-0EC6-B908-376D-A30B87154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3414" y="1691434"/>
            <a:ext cx="4969512" cy="44532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609631-82B8-6DEE-C577-0751929012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EDD896-D61B-0DFD-F86C-9455A8779DC2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Well-Being is…</a:t>
            </a:r>
          </a:p>
        </p:txBody>
      </p:sp>
      <p:pic>
        <p:nvPicPr>
          <p:cNvPr id="6" name="Picture 5" descr="A black and white text&#10;&#10;Description automatically generated">
            <a:extLst>
              <a:ext uri="{FF2B5EF4-FFF2-40B4-BE49-F238E27FC236}">
                <a16:creationId xmlns:a16="http://schemas.microsoft.com/office/drawing/2014/main" id="{D50AE942-35E9-131F-5ADD-AE400D0EB2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579" y="104065"/>
            <a:ext cx="913128" cy="60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041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A8B4B13-EFBD-A4CE-B12D-9CB474ACDC69}"/>
              </a:ext>
            </a:extLst>
          </p:cNvPr>
          <p:cNvSpPr/>
          <p:nvPr/>
        </p:nvSpPr>
        <p:spPr>
          <a:xfrm>
            <a:off x="256478" y="788169"/>
            <a:ext cx="3824868" cy="1371600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E40DA7-2FAB-42BF-C0BA-3DDD736FA965}"/>
              </a:ext>
            </a:extLst>
          </p:cNvPr>
          <p:cNvSpPr txBox="1"/>
          <p:nvPr/>
        </p:nvSpPr>
        <p:spPr>
          <a:xfrm>
            <a:off x="-190974" y="1154038"/>
            <a:ext cx="4639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Rubik" pitchFamily="2" charset="-79"/>
                <a:cs typeface="Rubik" pitchFamily="2" charset="-79"/>
              </a:rPr>
              <a:t>See how your answers compare to ours!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0F0D3B-A81E-9CAA-BE6A-F7394080484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60969" y="51587"/>
            <a:ext cx="7810500" cy="67548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F83FD1-B47D-9451-2099-BC3D1681F0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E71807-3CBC-FF4B-EA53-35186777CE98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Well-Being is…</a:t>
            </a:r>
          </a:p>
        </p:txBody>
      </p:sp>
      <p:pic>
        <p:nvPicPr>
          <p:cNvPr id="6" name="Picture 5" descr="A black and white text&#10;&#10;Description automatically generated">
            <a:extLst>
              <a:ext uri="{FF2B5EF4-FFF2-40B4-BE49-F238E27FC236}">
                <a16:creationId xmlns:a16="http://schemas.microsoft.com/office/drawing/2014/main" id="{E233F79F-F7E0-8015-DC4B-59BD215AB0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579" y="104065"/>
            <a:ext cx="913128" cy="60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46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3361</TotalTime>
  <Words>1801</Words>
  <Application>Microsoft Office PowerPoint</Application>
  <PresentationFormat>Widescreen</PresentationFormat>
  <Paragraphs>299</Paragraphs>
  <Slides>42</Slides>
  <Notes>30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 Cowgill</dc:creator>
  <cp:lastModifiedBy>Sarah Mathay-Zurbuchen</cp:lastModifiedBy>
  <cp:revision>73</cp:revision>
  <dcterms:created xsi:type="dcterms:W3CDTF">2022-12-19T16:28:41Z</dcterms:created>
  <dcterms:modified xsi:type="dcterms:W3CDTF">2023-12-08T21:29:01Z</dcterms:modified>
</cp:coreProperties>
</file>