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636" r:id="rId2"/>
    <p:sldId id="3678" r:id="rId3"/>
    <p:sldId id="3687" r:id="rId4"/>
    <p:sldId id="3638" r:id="rId5"/>
    <p:sldId id="3679" r:id="rId6"/>
    <p:sldId id="3683" r:id="rId7"/>
    <p:sldId id="3697" r:id="rId8"/>
    <p:sldId id="3695" r:id="rId9"/>
    <p:sldId id="3696" r:id="rId10"/>
    <p:sldId id="3698" r:id="rId11"/>
    <p:sldId id="3699" r:id="rId12"/>
    <p:sldId id="3700" r:id="rId13"/>
    <p:sldId id="3701" r:id="rId14"/>
    <p:sldId id="3717" r:id="rId15"/>
    <p:sldId id="3716" r:id="rId16"/>
    <p:sldId id="3706" r:id="rId17"/>
    <p:sldId id="3718" r:id="rId18"/>
    <p:sldId id="3648" r:id="rId19"/>
    <p:sldId id="3649" r:id="rId20"/>
    <p:sldId id="3682" r:id="rId21"/>
    <p:sldId id="3715" r:id="rId22"/>
    <p:sldId id="3720" r:id="rId23"/>
    <p:sldId id="3707" r:id="rId24"/>
    <p:sldId id="3708" r:id="rId25"/>
    <p:sldId id="3709" r:id="rId26"/>
    <p:sldId id="3710" r:id="rId27"/>
    <p:sldId id="3711" r:id="rId28"/>
    <p:sldId id="3712" r:id="rId29"/>
    <p:sldId id="3713" r:id="rId30"/>
    <p:sldId id="3721" r:id="rId31"/>
    <p:sldId id="3722" r:id="rId32"/>
    <p:sldId id="3714" r:id="rId33"/>
    <p:sldId id="3719" r:id="rId34"/>
    <p:sldId id="367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479B6EA-B4B8-D358-12EB-F5DB82348830}" name="Kristin Cowgill" initials="KC" userId="S::kristin.cowgill@legacyplus.org::4ec86808-edb7-4233-a82b-d05f30c09d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23B"/>
    <a:srgbClr val="C5FFF4"/>
    <a:srgbClr val="00F8A0"/>
    <a:srgbClr val="FFE706"/>
    <a:srgbClr val="B28C3F"/>
    <a:srgbClr val="97FFDA"/>
    <a:srgbClr val="71FFE4"/>
    <a:srgbClr val="FF8FD2"/>
    <a:srgbClr val="F5CF65"/>
    <a:srgbClr val="FAE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02B5F-5067-17F4-965B-E0FD4F3FA317}" v="17" dt="2023-12-08T21:15:54.152"/>
    <p1510:client id="{190E38D4-10BC-6D50-6DE7-1F86A7A6AF8B}" v="93" dt="2023-12-08T19:54:56.108"/>
    <p1510:client id="{A8DE8AFF-4EFF-7F3B-3540-CA0233FB599A}" v="4" dt="2023-12-08T19:29:53.561"/>
    <p1510:client id="{F8C77885-B8EF-4E3A-8585-C1C984B252D9}" v="18" dt="2023-10-05T18:26:53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88609" autoAdjust="0"/>
  </p:normalViewPr>
  <p:slideViewPr>
    <p:cSldViewPr snapToGrid="0">
      <p:cViewPr varScale="1">
        <p:scale>
          <a:sx n="57" d="100"/>
          <a:sy n="57" d="100"/>
        </p:scale>
        <p:origin x="9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na Knudsen" userId="S::runa.knudsen@legacyplus.org::398060c4-af95-4297-9ec3-b6839669106c" providerId="AD" clId="Web-{190E38D4-10BC-6D50-6DE7-1F86A7A6AF8B}"/>
    <pc:docChg chg="modSld sldOrd">
      <pc:chgData name="Runa Knudsen" userId="S::runa.knudsen@legacyplus.org::398060c4-af95-4297-9ec3-b6839669106c" providerId="AD" clId="Web-{190E38D4-10BC-6D50-6DE7-1F86A7A6AF8B}" dt="2023-12-08T19:54:56.108" v="92"/>
      <pc:docMkLst>
        <pc:docMk/>
      </pc:docMkLst>
      <pc:sldChg chg="addSp delSp modSp">
        <pc:chgData name="Runa Knudsen" userId="S::runa.knudsen@legacyplus.org::398060c4-af95-4297-9ec3-b6839669106c" providerId="AD" clId="Web-{190E38D4-10BC-6D50-6DE7-1F86A7A6AF8B}" dt="2023-12-08T19:53:05.106" v="84" actId="1076"/>
        <pc:sldMkLst>
          <pc:docMk/>
          <pc:sldMk cId="429900696" sldId="3636"/>
        </pc:sldMkLst>
        <pc:picChg chg="add mod">
          <ac:chgData name="Runa Knudsen" userId="S::runa.knudsen@legacyplus.org::398060c4-af95-4297-9ec3-b6839669106c" providerId="AD" clId="Web-{190E38D4-10BC-6D50-6DE7-1F86A7A6AF8B}" dt="2023-12-08T19:53:05.106" v="84" actId="1076"/>
          <ac:picMkLst>
            <pc:docMk/>
            <pc:sldMk cId="429900696" sldId="3636"/>
            <ac:picMk id="3" creationId="{B5EE2A97-47FD-1077-F0F7-608931B2EA1E}"/>
          </ac:picMkLst>
        </pc:picChg>
        <pc:picChg chg="del">
          <ac:chgData name="Runa Knudsen" userId="S::runa.knudsen@legacyplus.org::398060c4-af95-4297-9ec3-b6839669106c" providerId="AD" clId="Web-{190E38D4-10BC-6D50-6DE7-1F86A7A6AF8B}" dt="2023-12-08T19:41:09.499" v="0"/>
          <ac:picMkLst>
            <pc:docMk/>
            <pc:sldMk cId="429900696" sldId="3636"/>
            <ac:picMk id="4" creationId="{35C1FE54-9D58-CBF5-FE5F-769D0CF97214}"/>
          </ac:picMkLst>
        </pc:picChg>
      </pc:sldChg>
      <pc:sldChg chg="addSp delSp modSp ord">
        <pc:chgData name="Runa Knudsen" userId="S::runa.knudsen@legacyplus.org::398060c4-af95-4297-9ec3-b6839669106c" providerId="AD" clId="Web-{190E38D4-10BC-6D50-6DE7-1F86A7A6AF8B}" dt="2023-12-08T19:54:56.108" v="92"/>
        <pc:sldMkLst>
          <pc:docMk/>
          <pc:sldMk cId="1510897147" sldId="3638"/>
        </pc:sldMkLst>
        <pc:picChg chg="del">
          <ac:chgData name="Runa Knudsen" userId="S::runa.knudsen@legacyplus.org::398060c4-af95-4297-9ec3-b6839669106c" providerId="AD" clId="Web-{190E38D4-10BC-6D50-6DE7-1F86A7A6AF8B}" dt="2023-12-08T19:41:36.046" v="6"/>
          <ac:picMkLst>
            <pc:docMk/>
            <pc:sldMk cId="1510897147" sldId="3638"/>
            <ac:picMk id="4" creationId="{F41466F9-29E5-D955-7CA2-864846706248}"/>
          </ac:picMkLst>
        </pc:picChg>
        <pc:picChg chg="add mod">
          <ac:chgData name="Runa Knudsen" userId="S::runa.knudsen@legacyplus.org::398060c4-af95-4297-9ec3-b6839669106c" providerId="AD" clId="Web-{190E38D4-10BC-6D50-6DE7-1F86A7A6AF8B}" dt="2023-12-08T19:41:49.031" v="9" actId="1076"/>
          <ac:picMkLst>
            <pc:docMk/>
            <pc:sldMk cId="1510897147" sldId="3638"/>
            <ac:picMk id="6" creationId="{F11BB05F-575E-5175-E134-0007AEAA88F4}"/>
          </ac:picMkLst>
        </pc:picChg>
        <pc:picChg chg="add del mod">
          <ac:chgData name="Runa Knudsen" userId="S::runa.knudsen@legacyplus.org::398060c4-af95-4297-9ec3-b6839669106c" providerId="AD" clId="Web-{190E38D4-10BC-6D50-6DE7-1F86A7A6AF8B}" dt="2023-12-08T19:54:51.717" v="90"/>
          <ac:picMkLst>
            <pc:docMk/>
            <pc:sldMk cId="1510897147" sldId="3638"/>
            <ac:picMk id="9" creationId="{F4CB62F5-BCA3-ABB4-F41E-248F7D755BFB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54:52.874" v="91"/>
          <ac:picMkLst>
            <pc:docMk/>
            <pc:sldMk cId="1510897147" sldId="3638"/>
            <ac:picMk id="11" creationId="{1B33CF03-2B8F-CADC-8F59-3F1B63505706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3:59.752" v="42"/>
        <pc:sldMkLst>
          <pc:docMk/>
          <pc:sldMk cId="2384725438" sldId="3648"/>
        </pc:sldMkLst>
        <pc:picChg chg="del">
          <ac:chgData name="Runa Knudsen" userId="S::runa.knudsen@legacyplus.org::398060c4-af95-4297-9ec3-b6839669106c" providerId="AD" clId="Web-{190E38D4-10BC-6D50-6DE7-1F86A7A6AF8B}" dt="2023-12-08T19:43:59.267" v="41"/>
          <ac:picMkLst>
            <pc:docMk/>
            <pc:sldMk cId="2384725438" sldId="3648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3:59.752" v="42"/>
          <ac:picMkLst>
            <pc:docMk/>
            <pc:sldMk cId="2384725438" sldId="3648"/>
            <ac:picMk id="7" creationId="{F66AED74-270F-FF52-C251-00A79678B932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4:11.565" v="44"/>
        <pc:sldMkLst>
          <pc:docMk/>
          <pc:sldMk cId="2115760888" sldId="3649"/>
        </pc:sldMkLst>
        <pc:picChg chg="del">
          <ac:chgData name="Runa Knudsen" userId="S::runa.knudsen@legacyplus.org::398060c4-af95-4297-9ec3-b6839669106c" providerId="AD" clId="Web-{190E38D4-10BC-6D50-6DE7-1F86A7A6AF8B}" dt="2023-12-08T19:44:10.690" v="43"/>
          <ac:picMkLst>
            <pc:docMk/>
            <pc:sldMk cId="2115760888" sldId="3649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4:11.565" v="44"/>
          <ac:picMkLst>
            <pc:docMk/>
            <pc:sldMk cId="2115760888" sldId="3649"/>
            <ac:picMk id="6" creationId="{1EF03B2B-0279-85EA-1847-8C620E04A528}"/>
          </ac:picMkLst>
        </pc:picChg>
      </pc:sldChg>
      <pc:sldChg chg="addSp delSp modSp">
        <pc:chgData name="Runa Knudsen" userId="S::runa.knudsen@legacyplus.org::398060c4-af95-4297-9ec3-b6839669106c" providerId="AD" clId="Web-{190E38D4-10BC-6D50-6DE7-1F86A7A6AF8B}" dt="2023-12-08T19:52:44.871" v="83" actId="1076"/>
        <pc:sldMkLst>
          <pc:docMk/>
          <pc:sldMk cId="1370071814" sldId="3677"/>
        </pc:sldMkLst>
        <pc:picChg chg="add del mod">
          <ac:chgData name="Runa Knudsen" userId="S::runa.knudsen@legacyplus.org::398060c4-af95-4297-9ec3-b6839669106c" providerId="AD" clId="Web-{190E38D4-10BC-6D50-6DE7-1F86A7A6AF8B}" dt="2023-12-08T19:46:19.317" v="79"/>
          <ac:picMkLst>
            <pc:docMk/>
            <pc:sldMk cId="1370071814" sldId="3677"/>
            <ac:picMk id="4" creationId="{5D5183B2-D281-6D7F-0E0B-6B6059D576AA}"/>
          </ac:picMkLst>
        </pc:picChg>
        <pc:picChg chg="add mod">
          <ac:chgData name="Runa Knudsen" userId="S::runa.knudsen@legacyplus.org::398060c4-af95-4297-9ec3-b6839669106c" providerId="AD" clId="Web-{190E38D4-10BC-6D50-6DE7-1F86A7A6AF8B}" dt="2023-12-08T19:52:44.871" v="83" actId="1076"/>
          <ac:picMkLst>
            <pc:docMk/>
            <pc:sldMk cId="1370071814" sldId="3677"/>
            <ac:picMk id="5" creationId="{E6A42805-4F9F-999E-7AB5-E5608436FD7A}"/>
          </ac:picMkLst>
        </pc:picChg>
        <pc:picChg chg="del">
          <ac:chgData name="Runa Knudsen" userId="S::runa.knudsen@legacyplus.org::398060c4-af95-4297-9ec3-b6839669106c" providerId="AD" clId="Web-{190E38D4-10BC-6D50-6DE7-1F86A7A6AF8B}" dt="2023-12-08T19:45:32.566" v="73"/>
          <ac:picMkLst>
            <pc:docMk/>
            <pc:sldMk cId="1370071814" sldId="3677"/>
            <ac:picMk id="7" creationId="{A1D24A28-0961-37C7-FB13-6B4ADA5C5EBD}"/>
          </ac:picMkLst>
        </pc:picChg>
      </pc:sldChg>
      <pc:sldChg chg="addSp delSp modSp">
        <pc:chgData name="Runa Knudsen" userId="S::runa.knudsen@legacyplus.org::398060c4-af95-4297-9ec3-b6839669106c" providerId="AD" clId="Web-{190E38D4-10BC-6D50-6DE7-1F86A7A6AF8B}" dt="2023-12-08T19:53:13.481" v="85" actId="1076"/>
        <pc:sldMkLst>
          <pc:docMk/>
          <pc:sldMk cId="4089407955" sldId="3678"/>
        </pc:sldMkLst>
        <pc:picChg chg="del">
          <ac:chgData name="Runa Knudsen" userId="S::runa.knudsen@legacyplus.org::398060c4-af95-4297-9ec3-b6839669106c" providerId="AD" clId="Web-{190E38D4-10BC-6D50-6DE7-1F86A7A6AF8B}" dt="2023-12-08T19:41:25.233" v="3"/>
          <ac:picMkLst>
            <pc:docMk/>
            <pc:sldMk cId="4089407955" sldId="3678"/>
            <ac:picMk id="4" creationId="{F41466F9-29E5-D955-7CA2-864846706248}"/>
          </ac:picMkLst>
        </pc:picChg>
        <pc:picChg chg="add mod">
          <ac:chgData name="Runa Knudsen" userId="S::runa.knudsen@legacyplus.org::398060c4-af95-4297-9ec3-b6839669106c" providerId="AD" clId="Web-{190E38D4-10BC-6D50-6DE7-1F86A7A6AF8B}" dt="2023-12-08T19:53:13.481" v="85" actId="1076"/>
          <ac:picMkLst>
            <pc:docMk/>
            <pc:sldMk cId="4089407955" sldId="3678"/>
            <ac:picMk id="5" creationId="{4E2132BD-E83C-7B92-DB89-08F0DAB77C0C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2:50.344" v="16"/>
        <pc:sldMkLst>
          <pc:docMk/>
          <pc:sldMk cId="701894535" sldId="3679"/>
        </pc:sldMkLst>
        <pc:picChg chg="del">
          <ac:chgData name="Runa Knudsen" userId="S::runa.knudsen@legacyplus.org::398060c4-af95-4297-9ec3-b6839669106c" providerId="AD" clId="Web-{190E38D4-10BC-6D50-6DE7-1F86A7A6AF8B}" dt="2023-12-08T19:42:49.391" v="15"/>
          <ac:picMkLst>
            <pc:docMk/>
            <pc:sldMk cId="701894535" sldId="3679"/>
            <ac:picMk id="6" creationId="{A764B351-FD0B-4EA8-B32F-7F0B2101AA11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2:50.344" v="16"/>
          <ac:picMkLst>
            <pc:docMk/>
            <pc:sldMk cId="701894535" sldId="3679"/>
            <ac:picMk id="11" creationId="{71D80242-E67B-F3FD-A357-34880D4346C2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4:16.611" v="46"/>
        <pc:sldMkLst>
          <pc:docMk/>
          <pc:sldMk cId="3911510955" sldId="3682"/>
        </pc:sldMkLst>
        <pc:picChg chg="del">
          <ac:chgData name="Runa Knudsen" userId="S::runa.knudsen@legacyplus.org::398060c4-af95-4297-9ec3-b6839669106c" providerId="AD" clId="Web-{190E38D4-10BC-6D50-6DE7-1F86A7A6AF8B}" dt="2023-12-08T19:44:15.721" v="45"/>
          <ac:picMkLst>
            <pc:docMk/>
            <pc:sldMk cId="3911510955" sldId="3682"/>
            <ac:picMk id="6" creationId="{A764B351-FD0B-4EA8-B32F-7F0B2101AA11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4:16.611" v="46"/>
          <ac:picMkLst>
            <pc:docMk/>
            <pc:sldMk cId="3911510955" sldId="3682"/>
            <ac:picMk id="11" creationId="{194A950A-1419-E080-6B6C-77F9ECC07837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2:58.360" v="18"/>
        <pc:sldMkLst>
          <pc:docMk/>
          <pc:sldMk cId="819600205" sldId="3683"/>
        </pc:sldMkLst>
        <pc:picChg chg="del">
          <ac:chgData name="Runa Knudsen" userId="S::runa.knudsen@legacyplus.org::398060c4-af95-4297-9ec3-b6839669106c" providerId="AD" clId="Web-{190E38D4-10BC-6D50-6DE7-1F86A7A6AF8B}" dt="2023-12-08T19:42:57.329" v="17"/>
          <ac:picMkLst>
            <pc:docMk/>
            <pc:sldMk cId="819600205" sldId="3683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2:58.360" v="18"/>
          <ac:picMkLst>
            <pc:docMk/>
            <pc:sldMk cId="819600205" sldId="3683"/>
            <ac:picMk id="7" creationId="{B41AB11D-FA59-7DC8-9016-414C5B125EB5}"/>
          </ac:picMkLst>
        </pc:picChg>
      </pc:sldChg>
      <pc:sldChg chg="addSp delSp modSp">
        <pc:chgData name="Runa Knudsen" userId="S::runa.knudsen@legacyplus.org::398060c4-af95-4297-9ec3-b6839669106c" providerId="AD" clId="Web-{190E38D4-10BC-6D50-6DE7-1F86A7A6AF8B}" dt="2023-12-08T19:42:28.578" v="14" actId="1076"/>
        <pc:sldMkLst>
          <pc:docMk/>
          <pc:sldMk cId="3389873863" sldId="3687"/>
        </pc:sldMkLst>
        <pc:picChg chg="del">
          <ac:chgData name="Runa Knudsen" userId="S::runa.knudsen@legacyplus.org::398060c4-af95-4297-9ec3-b6839669106c" providerId="AD" clId="Web-{190E38D4-10BC-6D50-6DE7-1F86A7A6AF8B}" dt="2023-12-08T19:42:16.578" v="12"/>
          <ac:picMkLst>
            <pc:docMk/>
            <pc:sldMk cId="3389873863" sldId="3687"/>
            <ac:picMk id="4" creationId="{F41466F9-29E5-D955-7CA2-864846706248}"/>
          </ac:picMkLst>
        </pc:picChg>
        <pc:picChg chg="add mod">
          <ac:chgData name="Runa Knudsen" userId="S::runa.knudsen@legacyplus.org::398060c4-af95-4297-9ec3-b6839669106c" providerId="AD" clId="Web-{190E38D4-10BC-6D50-6DE7-1F86A7A6AF8B}" dt="2023-12-08T19:42:28.578" v="14" actId="1076"/>
          <ac:picMkLst>
            <pc:docMk/>
            <pc:sldMk cId="3389873863" sldId="3687"/>
            <ac:picMk id="6" creationId="{5EDAA6C7-36F1-F69C-78F2-D6ECFE3D0C6A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3:07.016" v="22"/>
        <pc:sldMkLst>
          <pc:docMk/>
          <pc:sldMk cId="2679674601" sldId="3695"/>
        </pc:sldMkLst>
        <pc:picChg chg="del">
          <ac:chgData name="Runa Knudsen" userId="S::runa.knudsen@legacyplus.org::398060c4-af95-4297-9ec3-b6839669106c" providerId="AD" clId="Web-{190E38D4-10BC-6D50-6DE7-1F86A7A6AF8B}" dt="2023-12-08T19:43:05.766" v="21"/>
          <ac:picMkLst>
            <pc:docMk/>
            <pc:sldMk cId="2679674601" sldId="3695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3:07.016" v="22"/>
          <ac:picMkLst>
            <pc:docMk/>
            <pc:sldMk cId="2679674601" sldId="3695"/>
            <ac:picMk id="10" creationId="{8CA0601C-DC66-8A65-E267-624BDD6FF5AA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3:11.142" v="24"/>
        <pc:sldMkLst>
          <pc:docMk/>
          <pc:sldMk cId="1445430846" sldId="3696"/>
        </pc:sldMkLst>
        <pc:picChg chg="del">
          <ac:chgData name="Runa Knudsen" userId="S::runa.knudsen@legacyplus.org::398060c4-af95-4297-9ec3-b6839669106c" providerId="AD" clId="Web-{190E38D4-10BC-6D50-6DE7-1F86A7A6AF8B}" dt="2023-12-08T19:43:10.501" v="23"/>
          <ac:picMkLst>
            <pc:docMk/>
            <pc:sldMk cId="1445430846" sldId="3696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3:11.142" v="24"/>
          <ac:picMkLst>
            <pc:docMk/>
            <pc:sldMk cId="1445430846" sldId="3696"/>
            <ac:picMk id="6" creationId="{A453CDE3-1BA0-C00D-4791-57D3A766EE3B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3:02.376" v="20"/>
        <pc:sldMkLst>
          <pc:docMk/>
          <pc:sldMk cId="3325801359" sldId="3697"/>
        </pc:sldMkLst>
        <pc:picChg chg="del">
          <ac:chgData name="Runa Knudsen" userId="S::runa.knudsen@legacyplus.org::398060c4-af95-4297-9ec3-b6839669106c" providerId="AD" clId="Web-{190E38D4-10BC-6D50-6DE7-1F86A7A6AF8B}" dt="2023-12-08T19:43:01.594" v="19"/>
          <ac:picMkLst>
            <pc:docMk/>
            <pc:sldMk cId="3325801359" sldId="3697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3:02.376" v="20"/>
          <ac:picMkLst>
            <pc:docMk/>
            <pc:sldMk cId="3325801359" sldId="3697"/>
            <ac:picMk id="9" creationId="{24EAB932-B0D5-D28B-DFBD-CDE66D1D5EAF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3:15.892" v="26"/>
        <pc:sldMkLst>
          <pc:docMk/>
          <pc:sldMk cId="1559512385" sldId="3698"/>
        </pc:sldMkLst>
        <pc:picChg chg="del">
          <ac:chgData name="Runa Knudsen" userId="S::runa.knudsen@legacyplus.org::398060c4-af95-4297-9ec3-b6839669106c" providerId="AD" clId="Web-{190E38D4-10BC-6D50-6DE7-1F86A7A6AF8B}" dt="2023-12-08T19:43:15.360" v="25"/>
          <ac:picMkLst>
            <pc:docMk/>
            <pc:sldMk cId="1559512385" sldId="3698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3:15.892" v="26"/>
          <ac:picMkLst>
            <pc:docMk/>
            <pc:sldMk cId="1559512385" sldId="3698"/>
            <ac:picMk id="13" creationId="{F1571AE4-11CD-24D8-DD86-ACCE3F1CD74C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3:22.235" v="28"/>
        <pc:sldMkLst>
          <pc:docMk/>
          <pc:sldMk cId="4224255628" sldId="3699"/>
        </pc:sldMkLst>
        <pc:picChg chg="del">
          <ac:chgData name="Runa Knudsen" userId="S::runa.knudsen@legacyplus.org::398060c4-af95-4297-9ec3-b6839669106c" providerId="AD" clId="Web-{190E38D4-10BC-6D50-6DE7-1F86A7A6AF8B}" dt="2023-12-08T19:43:21.235" v="27"/>
          <ac:picMkLst>
            <pc:docMk/>
            <pc:sldMk cId="4224255628" sldId="3699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3:22.235" v="28"/>
          <ac:picMkLst>
            <pc:docMk/>
            <pc:sldMk cId="4224255628" sldId="3699"/>
            <ac:picMk id="13" creationId="{D3FE359F-0FBE-1577-4FB1-3F5F81705477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3:26.376" v="30"/>
        <pc:sldMkLst>
          <pc:docMk/>
          <pc:sldMk cId="1540921902" sldId="3700"/>
        </pc:sldMkLst>
        <pc:picChg chg="del">
          <ac:chgData name="Runa Knudsen" userId="S::runa.knudsen@legacyplus.org::398060c4-af95-4297-9ec3-b6839669106c" providerId="AD" clId="Web-{190E38D4-10BC-6D50-6DE7-1F86A7A6AF8B}" dt="2023-12-08T19:43:25.689" v="29"/>
          <ac:picMkLst>
            <pc:docMk/>
            <pc:sldMk cId="1540921902" sldId="3700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3:26.376" v="30"/>
          <ac:picMkLst>
            <pc:docMk/>
            <pc:sldMk cId="1540921902" sldId="3700"/>
            <ac:picMk id="13" creationId="{8F24FD7F-C405-CEA3-1F4F-55CD2F566303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3:32.158" v="32"/>
        <pc:sldMkLst>
          <pc:docMk/>
          <pc:sldMk cId="3493894808" sldId="3701"/>
        </pc:sldMkLst>
        <pc:picChg chg="del">
          <ac:chgData name="Runa Knudsen" userId="S::runa.knudsen@legacyplus.org::398060c4-af95-4297-9ec3-b6839669106c" providerId="AD" clId="Web-{190E38D4-10BC-6D50-6DE7-1F86A7A6AF8B}" dt="2023-12-08T19:43:31.345" v="31"/>
          <ac:picMkLst>
            <pc:docMk/>
            <pc:sldMk cId="3493894808" sldId="3701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3:32.158" v="32"/>
          <ac:picMkLst>
            <pc:docMk/>
            <pc:sldMk cId="3493894808" sldId="3701"/>
            <ac:picMk id="13" creationId="{37842952-8074-F447-8FB3-6A8A80C0C441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3:48.236" v="38"/>
        <pc:sldMkLst>
          <pc:docMk/>
          <pc:sldMk cId="3082182914" sldId="3706"/>
        </pc:sldMkLst>
        <pc:picChg chg="del">
          <ac:chgData name="Runa Knudsen" userId="S::runa.knudsen@legacyplus.org::398060c4-af95-4297-9ec3-b6839669106c" providerId="AD" clId="Web-{190E38D4-10BC-6D50-6DE7-1F86A7A6AF8B}" dt="2023-12-08T19:43:47.267" v="37"/>
          <ac:picMkLst>
            <pc:docMk/>
            <pc:sldMk cId="3082182914" sldId="3706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3:48.236" v="38"/>
          <ac:picMkLst>
            <pc:docMk/>
            <pc:sldMk cId="3082182914" sldId="3706"/>
            <ac:picMk id="6" creationId="{C9E4EB1E-4FBD-1962-1059-B701CE6710BE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4:35.565" v="52"/>
        <pc:sldMkLst>
          <pc:docMk/>
          <pc:sldMk cId="2038670355" sldId="3707"/>
        </pc:sldMkLst>
        <pc:picChg chg="del">
          <ac:chgData name="Runa Knudsen" userId="S::runa.knudsen@legacyplus.org::398060c4-af95-4297-9ec3-b6839669106c" providerId="AD" clId="Web-{190E38D4-10BC-6D50-6DE7-1F86A7A6AF8B}" dt="2023-12-08T19:44:34.549" v="51"/>
          <ac:picMkLst>
            <pc:docMk/>
            <pc:sldMk cId="2038670355" sldId="3707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4:35.565" v="52"/>
          <ac:picMkLst>
            <pc:docMk/>
            <pc:sldMk cId="2038670355" sldId="3707"/>
            <ac:picMk id="9" creationId="{0F41BC68-39E4-ED5D-F18C-873FAC535213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4:40.721" v="54"/>
        <pc:sldMkLst>
          <pc:docMk/>
          <pc:sldMk cId="338880966" sldId="3708"/>
        </pc:sldMkLst>
        <pc:picChg chg="del">
          <ac:chgData name="Runa Knudsen" userId="S::runa.knudsen@legacyplus.org::398060c4-af95-4297-9ec3-b6839669106c" providerId="AD" clId="Web-{190E38D4-10BC-6D50-6DE7-1F86A7A6AF8B}" dt="2023-12-08T19:44:40.112" v="53"/>
          <ac:picMkLst>
            <pc:docMk/>
            <pc:sldMk cId="338880966" sldId="3708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4:40.721" v="54"/>
          <ac:picMkLst>
            <pc:docMk/>
            <pc:sldMk cId="338880966" sldId="3708"/>
            <ac:picMk id="9" creationId="{70B6B110-E510-3819-709E-B84C26BE97BB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4:46.753" v="56"/>
        <pc:sldMkLst>
          <pc:docMk/>
          <pc:sldMk cId="3644941748" sldId="3709"/>
        </pc:sldMkLst>
        <pc:picChg chg="del">
          <ac:chgData name="Runa Knudsen" userId="S::runa.knudsen@legacyplus.org::398060c4-af95-4297-9ec3-b6839669106c" providerId="AD" clId="Web-{190E38D4-10BC-6D50-6DE7-1F86A7A6AF8B}" dt="2023-12-08T19:44:45.628" v="55"/>
          <ac:picMkLst>
            <pc:docMk/>
            <pc:sldMk cId="3644941748" sldId="3709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4:46.753" v="56"/>
          <ac:picMkLst>
            <pc:docMk/>
            <pc:sldMk cId="3644941748" sldId="3709"/>
            <ac:picMk id="7" creationId="{6113600C-F301-50CF-D54B-65588CFA1CC7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4:51.487" v="58"/>
        <pc:sldMkLst>
          <pc:docMk/>
          <pc:sldMk cId="3794255402" sldId="3710"/>
        </pc:sldMkLst>
        <pc:picChg chg="del">
          <ac:chgData name="Runa Knudsen" userId="S::runa.knudsen@legacyplus.org::398060c4-af95-4297-9ec3-b6839669106c" providerId="AD" clId="Web-{190E38D4-10BC-6D50-6DE7-1F86A7A6AF8B}" dt="2023-12-08T19:44:50.581" v="57"/>
          <ac:picMkLst>
            <pc:docMk/>
            <pc:sldMk cId="3794255402" sldId="3710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4:51.487" v="58"/>
          <ac:picMkLst>
            <pc:docMk/>
            <pc:sldMk cId="3794255402" sldId="3710"/>
            <ac:picMk id="13" creationId="{4EEF169F-7BAF-D3F8-9825-E4696BEF9C81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4:56.097" v="60"/>
        <pc:sldMkLst>
          <pc:docMk/>
          <pc:sldMk cId="3298771714" sldId="3711"/>
        </pc:sldMkLst>
        <pc:picChg chg="del">
          <ac:chgData name="Runa Knudsen" userId="S::runa.knudsen@legacyplus.org::398060c4-af95-4297-9ec3-b6839669106c" providerId="AD" clId="Web-{190E38D4-10BC-6D50-6DE7-1F86A7A6AF8B}" dt="2023-12-08T19:44:55.690" v="59"/>
          <ac:picMkLst>
            <pc:docMk/>
            <pc:sldMk cId="3298771714" sldId="3711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4:56.097" v="60"/>
          <ac:picMkLst>
            <pc:docMk/>
            <pc:sldMk cId="3298771714" sldId="3711"/>
            <ac:picMk id="13" creationId="{14AECA4F-BD4C-29A6-E811-DD7150B67222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5:02.425" v="62"/>
        <pc:sldMkLst>
          <pc:docMk/>
          <pc:sldMk cId="2241203176" sldId="3712"/>
        </pc:sldMkLst>
        <pc:picChg chg="del">
          <ac:chgData name="Runa Knudsen" userId="S::runa.knudsen@legacyplus.org::398060c4-af95-4297-9ec3-b6839669106c" providerId="AD" clId="Web-{190E38D4-10BC-6D50-6DE7-1F86A7A6AF8B}" dt="2023-12-08T19:45:01.378" v="61"/>
          <ac:picMkLst>
            <pc:docMk/>
            <pc:sldMk cId="2241203176" sldId="3712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5:02.425" v="62"/>
          <ac:picMkLst>
            <pc:docMk/>
            <pc:sldMk cId="2241203176" sldId="3712"/>
            <ac:picMk id="13" creationId="{9333E37B-9019-C15B-B182-6FA7C7F6418D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5:07.441" v="64"/>
        <pc:sldMkLst>
          <pc:docMk/>
          <pc:sldMk cId="2862742139" sldId="3713"/>
        </pc:sldMkLst>
        <pc:picChg chg="del">
          <ac:chgData name="Runa Knudsen" userId="S::runa.knudsen@legacyplus.org::398060c4-af95-4297-9ec3-b6839669106c" providerId="AD" clId="Web-{190E38D4-10BC-6D50-6DE7-1F86A7A6AF8B}" dt="2023-12-08T19:45:06.456" v="63"/>
          <ac:picMkLst>
            <pc:docMk/>
            <pc:sldMk cId="2862742139" sldId="3713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5:07.441" v="64"/>
          <ac:picMkLst>
            <pc:docMk/>
            <pc:sldMk cId="2862742139" sldId="3713"/>
            <ac:picMk id="7" creationId="{D4510D4C-3CA5-B6F1-5F7E-8E501E950C80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5:23.113" v="70"/>
        <pc:sldMkLst>
          <pc:docMk/>
          <pc:sldMk cId="3628216102" sldId="3714"/>
        </pc:sldMkLst>
        <pc:picChg chg="del">
          <ac:chgData name="Runa Knudsen" userId="S::runa.knudsen@legacyplus.org::398060c4-af95-4297-9ec3-b6839669106c" providerId="AD" clId="Web-{190E38D4-10BC-6D50-6DE7-1F86A7A6AF8B}" dt="2023-12-08T19:45:22.660" v="69"/>
          <ac:picMkLst>
            <pc:docMk/>
            <pc:sldMk cId="3628216102" sldId="3714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5:23.113" v="70"/>
          <ac:picMkLst>
            <pc:docMk/>
            <pc:sldMk cId="3628216102" sldId="3714"/>
            <ac:picMk id="7" creationId="{0EDD6E56-6BF8-8EFA-0FF7-3514B356673F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4:24.190" v="48"/>
        <pc:sldMkLst>
          <pc:docMk/>
          <pc:sldMk cId="3814742150" sldId="3715"/>
        </pc:sldMkLst>
        <pc:picChg chg="del">
          <ac:chgData name="Runa Knudsen" userId="S::runa.knudsen@legacyplus.org::398060c4-af95-4297-9ec3-b6839669106c" providerId="AD" clId="Web-{190E38D4-10BC-6D50-6DE7-1F86A7A6AF8B}" dt="2023-12-08T19:44:22.893" v="47"/>
          <ac:picMkLst>
            <pc:docMk/>
            <pc:sldMk cId="3814742150" sldId="3715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4:24.190" v="48"/>
          <ac:picMkLst>
            <pc:docMk/>
            <pc:sldMk cId="3814742150" sldId="3715"/>
            <ac:picMk id="15" creationId="{6F6BC956-CDEF-DEA4-4A18-2063E59C16F1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3:42.658" v="36"/>
        <pc:sldMkLst>
          <pc:docMk/>
          <pc:sldMk cId="3991152223" sldId="3716"/>
        </pc:sldMkLst>
        <pc:picChg chg="del">
          <ac:chgData name="Runa Knudsen" userId="S::runa.knudsen@legacyplus.org::398060c4-af95-4297-9ec3-b6839669106c" providerId="AD" clId="Web-{190E38D4-10BC-6D50-6DE7-1F86A7A6AF8B}" dt="2023-12-08T19:43:42.220" v="35"/>
          <ac:picMkLst>
            <pc:docMk/>
            <pc:sldMk cId="3991152223" sldId="3716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3:42.658" v="36"/>
          <ac:picMkLst>
            <pc:docMk/>
            <pc:sldMk cId="3991152223" sldId="3716"/>
            <ac:picMk id="7" creationId="{0C9A61E1-7E25-0D90-7C7D-BCD35F7109AC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3:37.814" v="34"/>
        <pc:sldMkLst>
          <pc:docMk/>
          <pc:sldMk cId="1331223878" sldId="3717"/>
        </pc:sldMkLst>
        <pc:picChg chg="del">
          <ac:chgData name="Runa Knudsen" userId="S::runa.knudsen@legacyplus.org::398060c4-af95-4297-9ec3-b6839669106c" providerId="AD" clId="Web-{190E38D4-10BC-6D50-6DE7-1F86A7A6AF8B}" dt="2023-12-08T19:43:37.017" v="33"/>
          <ac:picMkLst>
            <pc:docMk/>
            <pc:sldMk cId="1331223878" sldId="3717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3:37.814" v="34"/>
          <ac:picMkLst>
            <pc:docMk/>
            <pc:sldMk cId="1331223878" sldId="3717"/>
            <ac:picMk id="6" creationId="{C6781412-DEFC-97CB-BE56-C675F7584D13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3:54.986" v="40"/>
        <pc:sldMkLst>
          <pc:docMk/>
          <pc:sldMk cId="963323729" sldId="3718"/>
        </pc:sldMkLst>
        <pc:picChg chg="del">
          <ac:chgData name="Runa Knudsen" userId="S::runa.knudsen@legacyplus.org::398060c4-af95-4297-9ec3-b6839669106c" providerId="AD" clId="Web-{190E38D4-10BC-6D50-6DE7-1F86A7A6AF8B}" dt="2023-12-08T19:43:53.986" v="39"/>
          <ac:picMkLst>
            <pc:docMk/>
            <pc:sldMk cId="963323729" sldId="3718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3:54.986" v="40"/>
          <ac:picMkLst>
            <pc:docMk/>
            <pc:sldMk cId="963323729" sldId="3718"/>
            <ac:picMk id="7" creationId="{4277F27E-AAF0-DD6C-AB99-02468DDEAE91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5:28.285" v="72"/>
        <pc:sldMkLst>
          <pc:docMk/>
          <pc:sldMk cId="2179682036" sldId="3719"/>
        </pc:sldMkLst>
        <pc:picChg chg="del">
          <ac:chgData name="Runa Knudsen" userId="S::runa.knudsen@legacyplus.org::398060c4-af95-4297-9ec3-b6839669106c" providerId="AD" clId="Web-{190E38D4-10BC-6D50-6DE7-1F86A7A6AF8B}" dt="2023-12-08T19:45:26.816" v="71"/>
          <ac:picMkLst>
            <pc:docMk/>
            <pc:sldMk cId="2179682036" sldId="3719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5:28.285" v="72"/>
          <ac:picMkLst>
            <pc:docMk/>
            <pc:sldMk cId="2179682036" sldId="3719"/>
            <ac:picMk id="14" creationId="{56D25B98-66B1-54EB-8388-230785303C6C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4:28.690" v="50"/>
        <pc:sldMkLst>
          <pc:docMk/>
          <pc:sldMk cId="2497013362" sldId="3720"/>
        </pc:sldMkLst>
        <pc:picChg chg="del">
          <ac:chgData name="Runa Knudsen" userId="S::runa.knudsen@legacyplus.org::398060c4-af95-4297-9ec3-b6839669106c" providerId="AD" clId="Web-{190E38D4-10BC-6D50-6DE7-1F86A7A6AF8B}" dt="2023-12-08T19:44:27.862" v="49"/>
          <ac:picMkLst>
            <pc:docMk/>
            <pc:sldMk cId="2497013362" sldId="3720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4:28.690" v="50"/>
          <ac:picMkLst>
            <pc:docMk/>
            <pc:sldMk cId="2497013362" sldId="3720"/>
            <ac:picMk id="11" creationId="{2BF0AEBB-67EC-6137-18E8-9FBC4436332C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5:13.894" v="66"/>
        <pc:sldMkLst>
          <pc:docMk/>
          <pc:sldMk cId="1065572933" sldId="3721"/>
        </pc:sldMkLst>
        <pc:picChg chg="del">
          <ac:chgData name="Runa Knudsen" userId="S::runa.knudsen@legacyplus.org::398060c4-af95-4297-9ec3-b6839669106c" providerId="AD" clId="Web-{190E38D4-10BC-6D50-6DE7-1F86A7A6AF8B}" dt="2023-12-08T19:45:13.363" v="65"/>
          <ac:picMkLst>
            <pc:docMk/>
            <pc:sldMk cId="1065572933" sldId="3721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5:13.894" v="66"/>
          <ac:picMkLst>
            <pc:docMk/>
            <pc:sldMk cId="1065572933" sldId="3721"/>
            <ac:picMk id="7" creationId="{EC524793-41BD-E3E2-1CED-4BB0C1A60389}"/>
          </ac:picMkLst>
        </pc:picChg>
      </pc:sldChg>
      <pc:sldChg chg="addSp delSp">
        <pc:chgData name="Runa Knudsen" userId="S::runa.knudsen@legacyplus.org::398060c4-af95-4297-9ec3-b6839669106c" providerId="AD" clId="Web-{190E38D4-10BC-6D50-6DE7-1F86A7A6AF8B}" dt="2023-12-08T19:45:18.285" v="68"/>
        <pc:sldMkLst>
          <pc:docMk/>
          <pc:sldMk cId="4056331608" sldId="3722"/>
        </pc:sldMkLst>
        <pc:picChg chg="del">
          <ac:chgData name="Runa Knudsen" userId="S::runa.knudsen@legacyplus.org::398060c4-af95-4297-9ec3-b6839669106c" providerId="AD" clId="Web-{190E38D4-10BC-6D50-6DE7-1F86A7A6AF8B}" dt="2023-12-08T19:45:17.160" v="67"/>
          <ac:picMkLst>
            <pc:docMk/>
            <pc:sldMk cId="4056331608" sldId="3722"/>
            <ac:picMk id="4" creationId="{F41466F9-29E5-D955-7CA2-864846706248}"/>
          </ac:picMkLst>
        </pc:picChg>
        <pc:picChg chg="add">
          <ac:chgData name="Runa Knudsen" userId="S::runa.knudsen@legacyplus.org::398060c4-af95-4297-9ec3-b6839669106c" providerId="AD" clId="Web-{190E38D4-10BC-6D50-6DE7-1F86A7A6AF8B}" dt="2023-12-08T19:45:18.285" v="68"/>
          <ac:picMkLst>
            <pc:docMk/>
            <pc:sldMk cId="4056331608" sldId="3722"/>
            <ac:picMk id="6" creationId="{125E4533-8FFC-9CC8-3F93-9F2B7F4ED724}"/>
          </ac:picMkLst>
        </pc:picChg>
      </pc:sldChg>
    </pc:docChg>
  </pc:docChgLst>
  <pc:docChgLst>
    <pc:chgData name="Runa Knudsen" userId="S::runa.knudsen@legacyplus.org::398060c4-af95-4297-9ec3-b6839669106c" providerId="AD" clId="Web-{04202B5F-5067-17F4-965B-E0FD4F3FA317}"/>
    <pc:docChg chg="modSld">
      <pc:chgData name="Runa Knudsen" userId="S::runa.knudsen@legacyplus.org::398060c4-af95-4297-9ec3-b6839669106c" providerId="AD" clId="Web-{04202B5F-5067-17F4-965B-E0FD4F3FA317}" dt="2023-12-08T21:15:54.152" v="15" actId="1076"/>
      <pc:docMkLst>
        <pc:docMk/>
      </pc:docMkLst>
      <pc:sldChg chg="addSp delSp modSp">
        <pc:chgData name="Runa Knudsen" userId="S::runa.knudsen@legacyplus.org::398060c4-af95-4297-9ec3-b6839669106c" providerId="AD" clId="Web-{04202B5F-5067-17F4-965B-E0FD4F3FA317}" dt="2023-12-08T21:15:54.152" v="15" actId="1076"/>
        <pc:sldMkLst>
          <pc:docMk/>
          <pc:sldMk cId="429900696" sldId="3636"/>
        </pc:sldMkLst>
        <pc:picChg chg="add del mod modCrop">
          <ac:chgData name="Runa Knudsen" userId="S::runa.knudsen@legacyplus.org::398060c4-af95-4297-9ec3-b6839669106c" providerId="AD" clId="Web-{04202B5F-5067-17F4-965B-E0FD4F3FA317}" dt="2023-12-08T21:15:19.869" v="7"/>
          <ac:picMkLst>
            <pc:docMk/>
            <pc:sldMk cId="429900696" sldId="3636"/>
            <ac:picMk id="4" creationId="{46AA1D53-6BF9-20C1-34E8-E19C3E16619B}"/>
          </ac:picMkLst>
        </pc:picChg>
        <pc:picChg chg="del">
          <ac:chgData name="Runa Knudsen" userId="S::runa.knudsen@legacyplus.org::398060c4-af95-4297-9ec3-b6839669106c" providerId="AD" clId="Web-{04202B5F-5067-17F4-965B-E0FD4F3FA317}" dt="2023-12-08T21:14:55.493" v="5"/>
          <ac:picMkLst>
            <pc:docMk/>
            <pc:sldMk cId="429900696" sldId="3636"/>
            <ac:picMk id="5" creationId="{F2F94832-BF8D-DBF4-A41C-3EF8117E9C5F}"/>
          </ac:picMkLst>
        </pc:picChg>
        <pc:picChg chg="add mod">
          <ac:chgData name="Runa Knudsen" userId="S::runa.knudsen@legacyplus.org::398060c4-af95-4297-9ec3-b6839669106c" providerId="AD" clId="Web-{04202B5F-5067-17F4-965B-E0FD4F3FA317}" dt="2023-12-08T21:15:54.152" v="15" actId="1076"/>
          <ac:picMkLst>
            <pc:docMk/>
            <pc:sldMk cId="429900696" sldId="3636"/>
            <ac:picMk id="10" creationId="{5EA119C3-9C80-EC1B-E7C1-7A285B3AF080}"/>
          </ac:picMkLst>
        </pc:picChg>
      </pc:sldChg>
    </pc:docChg>
  </pc:docChgLst>
  <pc:docChgLst>
    <pc:chgData name="Runa Knudsen" userId="S::runa.knudsen@legacyplus.org::398060c4-af95-4297-9ec3-b6839669106c" providerId="AD" clId="Web-{A8DE8AFF-4EFF-7F3B-3540-CA0233FB599A}"/>
    <pc:docChg chg="modSld">
      <pc:chgData name="Runa Knudsen" userId="S::runa.knudsen@legacyplus.org::398060c4-af95-4297-9ec3-b6839669106c" providerId="AD" clId="Web-{A8DE8AFF-4EFF-7F3B-3540-CA0233FB599A}" dt="2023-12-08T19:29:53.561" v="3" actId="1076"/>
      <pc:docMkLst>
        <pc:docMk/>
      </pc:docMkLst>
      <pc:sldChg chg="addSp delSp modSp">
        <pc:chgData name="Runa Knudsen" userId="S::runa.knudsen@legacyplus.org::398060c4-af95-4297-9ec3-b6839669106c" providerId="AD" clId="Web-{A8DE8AFF-4EFF-7F3B-3540-CA0233FB599A}" dt="2023-12-08T19:29:53.561" v="3" actId="1076"/>
        <pc:sldMkLst>
          <pc:docMk/>
          <pc:sldMk cId="429900696" sldId="3636"/>
        </pc:sldMkLst>
        <pc:picChg chg="del">
          <ac:chgData name="Runa Knudsen" userId="S::runa.knudsen@legacyplus.org::398060c4-af95-4297-9ec3-b6839669106c" providerId="AD" clId="Web-{A8DE8AFF-4EFF-7F3B-3540-CA0233FB599A}" dt="2023-12-08T19:29:33.169" v="0"/>
          <ac:picMkLst>
            <pc:docMk/>
            <pc:sldMk cId="429900696" sldId="3636"/>
            <ac:picMk id="3" creationId="{B6F8DACB-238E-84A7-3111-A92A4965C494}"/>
          </ac:picMkLst>
        </pc:picChg>
        <pc:picChg chg="add mod">
          <ac:chgData name="Runa Knudsen" userId="S::runa.knudsen@legacyplus.org::398060c4-af95-4297-9ec3-b6839669106c" providerId="AD" clId="Web-{A8DE8AFF-4EFF-7F3B-3540-CA0233FB599A}" dt="2023-12-08T19:29:53.561" v="3" actId="1076"/>
          <ac:picMkLst>
            <pc:docMk/>
            <pc:sldMk cId="429900696" sldId="3636"/>
            <ac:picMk id="4" creationId="{35C1FE54-9D58-CBF5-FE5F-769D0CF9721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1489F-AA1F-4C70-880D-6454313690E1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CC2CF-C037-433C-8E4A-4AE688923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70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05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08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3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085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Teacher Note: </a:t>
            </a:r>
            <a:r>
              <a:rPr lang="en-US" dirty="0"/>
              <a:t>A printable version of this sheet can be found in the lesson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529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76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661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88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65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8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E8CD58-BF38-C746-84E8-EFA10D0894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994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88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74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65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19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85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306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482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89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87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96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5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15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1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2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6CC2CF-C037-433C-8E4A-4AE688923E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FEA75-BE8C-338D-03E3-8A3BA232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A8A0B-860C-55FA-FACA-E7F97C4BA1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77D00-19BB-F514-5C95-ECD652C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F6377-38BF-55F6-A62A-442F2B13E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63E31-80A4-3545-779B-A23DDC916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BD71-19B4-104C-C628-789DE8196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E21743-C94E-4F5D-16FD-0B0A7A3CF2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1E355-F1D6-8FED-45C1-46CB3C57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C28F2-2452-44E9-99D3-6D18A8BE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7191-A0A1-CCEB-F683-5DA39FD2B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76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C54148-FDE1-BD33-DA10-711D2BB14F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8D3148-7ED8-E5ED-F679-5FE4E4C29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9E6BD-F883-17E5-1CFB-33380C6E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BF509-33D4-C315-B0F5-6B2AEC7DE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790A7-D1D3-56ED-2240-5C92223CF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CE45-861E-6824-9F93-CE437A47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D8379-0D15-5611-8307-C06003B02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7CAB5-6E2C-68DA-23CB-421248CB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0CBF6-77F9-09AB-2DF8-8512E2C2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A8131-C89A-D45F-9797-35D402FCB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5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A424-FEA8-585C-27FF-D48B6767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0B347-E983-FFD0-D5D7-D7D976FB8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5D06C-FC3C-6E2F-5DA8-727A47AA3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0D15DE-C6A6-1C0C-E79B-E6BD9F8D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B3571-2571-634B-1367-197CF12C4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3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644C0-8E7A-B125-790A-E0DD5950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29C5A-322E-8C39-8773-42073D5CA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0C817-9473-B578-556E-89620253C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D428E-7F00-BFD7-62E0-0927D2FC7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0124FB-7632-67DB-DFA9-18B0BD26F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1F0C4-7E4F-326A-191A-6BD5419AC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FC5F7-C39A-BD78-7AC4-1707274A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849A52-115E-E5D8-2562-6D0E30AC7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8C399-574B-A6D2-C65E-E16ABDFC6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07C40-9418-1CCB-D485-24CB02DBB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2FC251-3D4F-1BB1-6545-D1D238E9BE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B9147-EAAC-DB7E-9379-E5851174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BB69E-C5B7-BC7E-77B2-1745B029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0A784A-F098-CE0E-D6B7-49E89B9C0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0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5EE80-C1AB-AEB2-F59A-E99EAC1AE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68C302-9CDE-01E7-0DFC-E0769A798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8E562A-826D-F2BB-AD30-93C03C8D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C4A07-7C6A-416E-8D9B-93EED3DB1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10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172C20-77A8-1BBB-A766-C5452BEA3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9CB20E-5A75-A7AF-B326-51BF2490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7E0D-2178-B604-D6D6-FDD5D2A9A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6CCE-131A-9263-631B-7B6C32DC2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F1B98-428B-6C95-4AC1-D06488EE3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6435F3-E53F-59BB-4350-22F2837615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E9A6A-A75B-F3E0-7542-2ABAE80B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AEE15B-5F77-A15D-3C9A-7FD7BB1A4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88910-DC01-F7E9-E9B7-78B487A3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1C69C-6D5D-9267-245A-765444795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25D37E-EDF7-3C7E-E8A7-59A4CE93D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C6432-F655-650C-8E44-61A53EDC4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37020-9498-07F0-0642-5B68414D6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89FE3-ED15-363A-449E-ADD250190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F55BFD-F619-7FF6-D207-F53B8FA2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21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462BE2-10EE-7D69-48EA-90B3A0FE3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208BD4-FCD2-4A14-73F0-248680B3D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65EF7-AA48-A55A-4102-1152AE15F6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44540-DAFF-4709-891A-F3AB1CF21F86}" type="datetimeFigureOut">
              <a:rPr lang="en-US" smtClean="0"/>
              <a:t>12/8/2023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C07B1-D1FE-DB46-D98C-DC89D4E8E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6A93B-8A0C-7FA8-AF6C-1B065A5C4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B97DB-82D1-4EBD-AADD-0DB04C181E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cfmHoUiNnw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26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xuqbh2tjTs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6.jpe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1.png"/><Relationship Id="rId7" Type="http://schemas.openxmlformats.org/officeDocument/2006/relationships/image" Target="../media/image35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Relationship Id="rId9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iHJS8hd2FA?feature=oembed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70BD18-4417-E160-3A82-0032C9BC4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7466" y="4141974"/>
            <a:ext cx="1577067" cy="18654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04B121-78F8-CD1C-3566-637BE1F688C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F8A0"/>
              </a:clrFrom>
              <a:clrTo>
                <a:srgbClr val="00F8A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04423" y="3304649"/>
            <a:ext cx="4583152" cy="4832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65FDA2-D0AE-671C-9131-CD2F8F5E58E4}"/>
              </a:ext>
            </a:extLst>
          </p:cNvPr>
          <p:cNvSpPr/>
          <p:nvPr/>
        </p:nvSpPr>
        <p:spPr>
          <a:xfrm>
            <a:off x="0" y="170120"/>
            <a:ext cx="12192000" cy="680486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A692E1-6DD7-5412-E656-FAE4C4B32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7628" y="280089"/>
            <a:ext cx="4036741" cy="4605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044405-C4BA-7FFA-71C8-B2CA72E630C6}"/>
              </a:ext>
            </a:extLst>
          </p:cNvPr>
          <p:cNvSpPr/>
          <p:nvPr/>
        </p:nvSpPr>
        <p:spPr>
          <a:xfrm>
            <a:off x="0" y="6361471"/>
            <a:ext cx="12192000" cy="326408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620C99-878C-0B02-171A-8B9C885F4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060" y="6427024"/>
            <a:ext cx="7069873" cy="195301"/>
          </a:xfrm>
          <a:prstGeom prst="rect">
            <a:avLst/>
          </a:prstGeom>
        </p:spPr>
      </p:pic>
      <p:pic>
        <p:nvPicPr>
          <p:cNvPr id="3" name="Picture 2" descr="A black and white text&#10;&#10;Description automatically generated">
            <a:extLst>
              <a:ext uri="{FF2B5EF4-FFF2-40B4-BE49-F238E27FC236}">
                <a16:creationId xmlns:a16="http://schemas.microsoft.com/office/drawing/2014/main" id="{B5EE2A97-47FD-1077-F0F7-608931B2E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80341" y="206267"/>
            <a:ext cx="857250" cy="600075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5EA119C3-9C80-EC1B-E7C1-7A285B3AF0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296" y="881793"/>
            <a:ext cx="8977745" cy="242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90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24615" y="2807254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classmate found out she was not included in an invitation for the birthday party of another classmate.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F1571AE4-11CD-24D8-DD86-ACCE3F1CD7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12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24615" y="2807254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classmate has worked on a science project about a topic they’re passionate about. They have put weeks of effort into the project and get selected to present their project in front of the whole school.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D3FE359F-0FBE-1577-4FB1-3F5F817054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55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24615" y="2807254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 One of your classmates has not studied for a test that you have tomorrow.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8F24FD7F-C405-CEA3-1F4F-55CD2F5663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921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24615" y="2807254"/>
            <a:ext cx="7304232" cy="4113727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group of students at your school have started a fundraising campaign to give clean water access to a community in need. They received twice the amount of donations they expected, doubling their fundraising goal.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FFE70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3000286" y="3884867"/>
            <a:ext cx="1106805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thinking?</a:t>
            </a:r>
          </a:p>
          <a:p>
            <a:pPr marL="514350" indent="-514350">
              <a:buAutoNum type="arabicPeriod"/>
            </a:pPr>
            <a:endParaRPr lang="en-US" sz="24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400" dirty="0">
                <a:latin typeface="Rubik" pitchFamily="2" charset="-79"/>
                <a:cs typeface="Rubik" pitchFamily="2" charset="-79"/>
              </a:rPr>
              <a:t>What might the student be feeling?</a:t>
            </a:r>
          </a:p>
          <a:p>
            <a:endParaRPr lang="en-US" sz="2400" dirty="0">
              <a:latin typeface="Rubik" pitchFamily="2" charset="-79"/>
              <a:cs typeface="Rubik" pitchFamily="2" charset="-79"/>
            </a:endParaRP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3.   Have you ever felt that way?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37842952-8074-F447-8FB3-6A8A80C0C4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894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327939" y="1373491"/>
            <a:ext cx="117658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Which scenario reminded you the most of something in your own life?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When we notice someone feeling upset, what can we show them empathy?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does empathy help our relationships with others?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C6781412-DEFC-97CB-BE56-C675F7584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23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EFFDC7F-29C9-B8EF-ECA9-27E463E6ED5F}"/>
              </a:ext>
            </a:extLst>
          </p:cNvPr>
          <p:cNvSpPr txBox="1"/>
          <p:nvPr/>
        </p:nvSpPr>
        <p:spPr>
          <a:xfrm>
            <a:off x="4262" y="80869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As you watch, look for how characters show empathy.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 #2</a:t>
            </a:r>
          </a:p>
        </p:txBody>
      </p:sp>
      <p:pic>
        <p:nvPicPr>
          <p:cNvPr id="6" name="Online Media 5" title="PIXAR - INSIDE OUT HD - JOY REALIZES WHY SADNESS IS AN IMPORTANT EMOTION TO RILEY'S MENTAL HEALTH">
            <a:hlinkClick r:id="" action="ppaction://media"/>
            <a:extLst>
              <a:ext uri="{FF2B5EF4-FFF2-40B4-BE49-F238E27FC236}">
                <a16:creationId xmlns:a16="http://schemas.microsoft.com/office/drawing/2014/main" id="{61BFD123-6DF0-A5EF-74B5-C740FC41AB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286108" y="1270359"/>
            <a:ext cx="9619783" cy="5435177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0C9A61E1-7E25-0D90-7C7D-BCD35F710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5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 #2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213058" y="998106"/>
            <a:ext cx="117658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Happiness means “the experience of joy, contentment, or positive well-being.” Do you think sadness can happen while maintaining positive well-being?</a:t>
            </a: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Can you explain the role of sadness and how it is important?</a:t>
            </a:r>
          </a:p>
          <a:p>
            <a:pPr>
              <a:buClr>
                <a:srgbClr val="00F8A0"/>
              </a:buClr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did Riley’s parents show empathy to her?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C9E4EB1E-4FBD-1962-1059-B701CE671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182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5178611" cy="104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Story Study </a:t>
            </a:r>
            <a:r>
              <a:rPr lang="en-US" sz="1400" b="1" dirty="0">
                <a:latin typeface="Rubik" pitchFamily="2" charset="-79"/>
                <a:cs typeface="Rubik" pitchFamily="2" charset="-79"/>
              </a:rPr>
              <a:t>(optional)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06F645-00EF-5F54-B88F-8595941E7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707" y="0"/>
            <a:ext cx="5823140" cy="6858000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4277F27E-AAF0-DD6C-AB99-02468DDEAE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23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865AD1-9CEB-31C2-84A5-16F2FF07E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848" y="5421605"/>
            <a:ext cx="4514008" cy="14363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950C89-0587-EC09-0E2D-FA8517E7FD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8320" y="1156423"/>
            <a:ext cx="2780883" cy="40546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3C399F-DE0D-25B5-65B8-2DE53DE37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7016" y="353582"/>
            <a:ext cx="3357964" cy="689629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3A1D0F1-698C-AAE4-9BF6-0DE30916C965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4F3B492-3A75-D797-CC4A-661A6C3B1CE2}"/>
              </a:ext>
            </a:extLst>
          </p:cNvPr>
          <p:cNvCxnSpPr/>
          <p:nvPr/>
        </p:nvCxnSpPr>
        <p:spPr>
          <a:xfrm>
            <a:off x="3893634" y="5298942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F66AED74-270F-FF52-C251-00A79678B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25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635115-A255-7FAF-8043-AB1F4E1BB137}"/>
              </a:ext>
            </a:extLst>
          </p:cNvPr>
          <p:cNvSpPr/>
          <p:nvPr/>
        </p:nvSpPr>
        <p:spPr>
          <a:xfrm>
            <a:off x="262158" y="3780073"/>
            <a:ext cx="11667683" cy="2815023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26385FCE-6729-FB1F-BBD4-A29F3B3D79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11771">
            <a:off x="3387375" y="3904161"/>
            <a:ext cx="779612" cy="779612"/>
          </a:xfrm>
          <a:prstGeom prst="rect">
            <a:avLst/>
          </a:prstGeom>
        </p:spPr>
      </p:pic>
      <p:pic>
        <p:nvPicPr>
          <p:cNvPr id="16" name="Graphic 15" descr="Chat bubble with solid fill">
            <a:extLst>
              <a:ext uri="{FF2B5EF4-FFF2-40B4-BE49-F238E27FC236}">
                <a16:creationId xmlns:a16="http://schemas.microsoft.com/office/drawing/2014/main" id="{E6AE3D83-C77E-FDDF-0B6D-1199DD4CC6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945262">
            <a:off x="8986272" y="3932120"/>
            <a:ext cx="728475" cy="7284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CDFA5FB-8A22-75FD-DB23-580D3A02F0DA}"/>
              </a:ext>
            </a:extLst>
          </p:cNvPr>
          <p:cNvSpPr txBox="1"/>
          <p:nvPr/>
        </p:nvSpPr>
        <p:spPr>
          <a:xfrm>
            <a:off x="3259874" y="3961893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FA20961-98A1-5562-8480-9F2FA0DEC97A}"/>
              </a:ext>
            </a:extLst>
          </p:cNvPr>
          <p:cNvCxnSpPr/>
          <p:nvPr/>
        </p:nvCxnSpPr>
        <p:spPr>
          <a:xfrm>
            <a:off x="6015285" y="4713253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385687" y="4838319"/>
            <a:ext cx="113202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is empathy to you in your own words?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Why does empathy help our relationships?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D5E9F4-795F-4B5A-0D49-619C3DBDA6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005" y="2098490"/>
            <a:ext cx="1887179" cy="4860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A74892-947D-4FB3-8E61-56DC104118C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05" y="809608"/>
            <a:ext cx="4746292" cy="12330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09976D-2100-6128-7042-F7453FB0FF42}"/>
              </a:ext>
            </a:extLst>
          </p:cNvPr>
          <p:cNvSpPr txBox="1"/>
          <p:nvPr/>
        </p:nvSpPr>
        <p:spPr>
          <a:xfrm>
            <a:off x="130815" y="2539873"/>
            <a:ext cx="910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Understanding and sharing the feelings of another person.</a:t>
            </a: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1EF03B2B-0279-85EA-1847-8C620E04A5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60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7F8A12-E8B6-D38D-F9FE-53FE1756B63E}"/>
              </a:ext>
            </a:extLst>
          </p:cNvPr>
          <p:cNvSpPr/>
          <p:nvPr/>
        </p:nvSpPr>
        <p:spPr>
          <a:xfrm>
            <a:off x="0" y="451258"/>
            <a:ext cx="12192000" cy="757465"/>
          </a:xfrm>
          <a:prstGeom prst="rect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B2312E-B33E-2CCE-5BEA-3CA8A4F9BE65}"/>
              </a:ext>
            </a:extLst>
          </p:cNvPr>
          <p:cNvSpPr txBox="1"/>
          <p:nvPr/>
        </p:nvSpPr>
        <p:spPr>
          <a:xfrm>
            <a:off x="151948" y="2414808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3-17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empathy?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Empathy scenarios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Empathy reflection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47B779-F386-72AE-CA4A-275F092DB842}"/>
              </a:ext>
            </a:extLst>
          </p:cNvPr>
          <p:cNvSpPr txBox="1"/>
          <p:nvPr/>
        </p:nvSpPr>
        <p:spPr>
          <a:xfrm>
            <a:off x="166527" y="2002729"/>
            <a:ext cx="4419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8: The Road to Empathy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BBFD6F-E4F0-57DA-3584-AE5F8B001FF6}"/>
              </a:ext>
            </a:extLst>
          </p:cNvPr>
          <p:cNvSpPr txBox="1"/>
          <p:nvPr/>
        </p:nvSpPr>
        <p:spPr>
          <a:xfrm>
            <a:off x="7519119" y="2429878"/>
            <a:ext cx="44196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Slides 18-33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What is compassion?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Compassion scenarios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Rubik" pitchFamily="2" charset="-79"/>
                <a:cs typeface="Rubik" pitchFamily="2" charset="-79"/>
              </a:rPr>
              <a:t>Compassion reflection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EE9FC0-FC80-9590-3085-1FBF58107C50}"/>
              </a:ext>
            </a:extLst>
          </p:cNvPr>
          <p:cNvSpPr txBox="1"/>
          <p:nvPr/>
        </p:nvSpPr>
        <p:spPr>
          <a:xfrm>
            <a:off x="7558055" y="1915275"/>
            <a:ext cx="4719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Rubik" pitchFamily="2" charset="-79"/>
                <a:cs typeface="Rubik" pitchFamily="2" charset="-79"/>
              </a:rPr>
              <a:t>Lesson 9: The Road to Compassion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C74A390-1CD3-BBCE-7B36-CB869EFD0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633" y="1711243"/>
            <a:ext cx="2084385" cy="2638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F81988-2687-A698-3EC9-01550202DDC1}"/>
              </a:ext>
            </a:extLst>
          </p:cNvPr>
          <p:cNvSpPr txBox="1"/>
          <p:nvPr/>
        </p:nvSpPr>
        <p:spPr>
          <a:xfrm>
            <a:off x="1633215" y="462969"/>
            <a:ext cx="11151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Rubik" pitchFamily="2" charset="-79"/>
                <a:cs typeface="Rubik" pitchFamily="2" charset="-79"/>
              </a:rPr>
              <a:t>Lesson PowerPoint Table of Contents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C5710E-F760-F75F-71D5-07BC53098959}"/>
              </a:ext>
            </a:extLst>
          </p:cNvPr>
          <p:cNvCxnSpPr/>
          <p:nvPr/>
        </p:nvCxnSpPr>
        <p:spPr>
          <a:xfrm>
            <a:off x="827039" y="2365863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B06D6A1-907C-6C42-E19F-3A242D42C7D3}"/>
              </a:ext>
            </a:extLst>
          </p:cNvPr>
          <p:cNvCxnSpPr/>
          <p:nvPr/>
        </p:nvCxnSpPr>
        <p:spPr>
          <a:xfrm>
            <a:off x="8202127" y="2315385"/>
            <a:ext cx="3053585" cy="0"/>
          </a:xfrm>
          <a:prstGeom prst="line">
            <a:avLst/>
          </a:prstGeom>
          <a:ln w="28575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4E2132BD-E83C-7B92-DB89-08F0DAB77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5116" y="537020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079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194A950A-1419-E080-6B6C-77F9ECC07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1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62156" y="3098103"/>
            <a:ext cx="11667683" cy="3261594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Quote Reflection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382813" y="4271700"/>
            <a:ext cx="11323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When you hear this quote, what does it mean to you? 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What do you think it is about?</a:t>
            </a: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E2981437-EE93-922A-3601-DF04FF033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6935" y="3335881"/>
            <a:ext cx="841920" cy="841920"/>
          </a:xfrm>
          <a:prstGeom prst="rect">
            <a:avLst/>
          </a:prstGeom>
        </p:spPr>
      </p:pic>
      <p:pic>
        <p:nvPicPr>
          <p:cNvPr id="11" name="Graphic 10" descr="Lightbulb and pencil outline">
            <a:extLst>
              <a:ext uri="{FF2B5EF4-FFF2-40B4-BE49-F238E27FC236}">
                <a16:creationId xmlns:a16="http://schemas.microsoft.com/office/drawing/2014/main" id="{E9A5E1C6-E2A8-7A46-0010-1D2133C8B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2732412" y="3065693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7292D3-B1B7-A7A0-DB72-E1346BB698AC}"/>
              </a:ext>
            </a:extLst>
          </p:cNvPr>
          <p:cNvSpPr txBox="1"/>
          <p:nvPr/>
        </p:nvSpPr>
        <p:spPr>
          <a:xfrm>
            <a:off x="3032701" y="3277402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6EC865-7352-99AC-872E-DD62D521A4D2}"/>
              </a:ext>
            </a:extLst>
          </p:cNvPr>
          <p:cNvCxnSpPr>
            <a:cxnSpLocks/>
          </p:cNvCxnSpPr>
          <p:nvPr/>
        </p:nvCxnSpPr>
        <p:spPr>
          <a:xfrm flipH="1">
            <a:off x="6311728" y="4083536"/>
            <a:ext cx="3046190" cy="0"/>
          </a:xfrm>
          <a:prstGeom prst="straightConnector1">
            <a:avLst/>
          </a:prstGeom>
          <a:ln w="28575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8E9CF96-16EF-7479-3476-A44DE55FDDD8}"/>
              </a:ext>
            </a:extLst>
          </p:cNvPr>
          <p:cNvSpPr txBox="1"/>
          <p:nvPr/>
        </p:nvSpPr>
        <p:spPr>
          <a:xfrm>
            <a:off x="1052211" y="1162195"/>
            <a:ext cx="10087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Rubik" pitchFamily="2" charset="-79"/>
                <a:cs typeface="Rubik" pitchFamily="2" charset="-79"/>
              </a:rPr>
              <a:t>“Be kind, for everyone you meet is fighting a hard battle.”</a:t>
            </a:r>
          </a:p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- Plato</a:t>
            </a:r>
          </a:p>
        </p:txBody>
      </p:sp>
      <p:pic>
        <p:nvPicPr>
          <p:cNvPr id="15" name="Picture 14" descr="A black and white text&#10;&#10;Description automatically generated">
            <a:extLst>
              <a:ext uri="{FF2B5EF4-FFF2-40B4-BE49-F238E27FC236}">
                <a16:creationId xmlns:a16="http://schemas.microsoft.com/office/drawing/2014/main" id="{6F6BC956-CDEF-DEA4-4A18-2063E59C16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7421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62156" y="2731855"/>
            <a:ext cx="11667683" cy="3586837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Quote Reflection Share Out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82041" y="3628549"/>
            <a:ext cx="113231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When you hear this quote, what does it mean to you? </a:t>
            </a:r>
          </a:p>
          <a:p>
            <a:pPr algn="ctr"/>
            <a:endParaRPr lang="en-US" sz="32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200" dirty="0">
                <a:latin typeface="Rubik" pitchFamily="2" charset="-79"/>
                <a:cs typeface="Rubik" pitchFamily="2" charset="-79"/>
              </a:rPr>
              <a:t>What do you think it is about?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E9CF96-16EF-7479-3476-A44DE55FDDD8}"/>
              </a:ext>
            </a:extLst>
          </p:cNvPr>
          <p:cNvSpPr txBox="1"/>
          <p:nvPr/>
        </p:nvSpPr>
        <p:spPr>
          <a:xfrm>
            <a:off x="1256650" y="1366634"/>
            <a:ext cx="1093320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>
                <a:latin typeface="Rubik" pitchFamily="2" charset="-79"/>
                <a:cs typeface="Rubik"/>
              </a:rPr>
              <a:t>“</a:t>
            </a:r>
            <a:r>
              <a:rPr lang="en-US" sz="2800" dirty="0">
                <a:latin typeface="Rubik" pitchFamily="2" charset="-79"/>
                <a:cs typeface="Rubik"/>
              </a:rPr>
              <a:t>Be kind, for everyone you meet is fighting a hard battle.”</a:t>
            </a:r>
          </a:p>
          <a:p>
            <a:r>
              <a:rPr lang="en-US" sz="2400" i="1" dirty="0">
                <a:latin typeface="Rubik" pitchFamily="2" charset="-79"/>
                <a:cs typeface="Rubik" pitchFamily="2" charset="-79"/>
              </a:rPr>
              <a:t>- Plato</a:t>
            </a:r>
          </a:p>
        </p:txBody>
      </p:sp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2BF0AEBB-67EC-6137-18E8-9FBC44363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13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“Compassion”?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9DC51D-99D7-19E8-FD43-7FD300E9E5B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590" y="647624"/>
            <a:ext cx="4602933" cy="917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8CD9B7-C3AF-D6EE-AD6C-AA3B902C2E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0590" y="1399046"/>
            <a:ext cx="1981200" cy="3934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8C3C7D7-219E-3EE3-069E-564A3C67F57D}"/>
              </a:ext>
            </a:extLst>
          </p:cNvPr>
          <p:cNvSpPr txBox="1"/>
          <p:nvPr/>
        </p:nvSpPr>
        <p:spPr>
          <a:xfrm>
            <a:off x="98583" y="1601073"/>
            <a:ext cx="11525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Concern for the well-being of someone who is suffering and a desire to ease that person’s suffering.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12DAB9E-3A3C-5592-D00E-595A62BD0310}"/>
              </a:ext>
            </a:extLst>
          </p:cNvPr>
          <p:cNvSpPr txBox="1"/>
          <p:nvPr/>
        </p:nvSpPr>
        <p:spPr>
          <a:xfrm>
            <a:off x="0" y="3006079"/>
            <a:ext cx="11525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Rubik" pitchFamily="2" charset="-79"/>
                <a:cs typeface="Rubik" pitchFamily="2" charset="-79"/>
              </a:rPr>
              <a:t>Think back to the Trolls movie scenario…</a:t>
            </a:r>
            <a:endParaRPr lang="en-US" sz="2400" b="1" dirty="0">
              <a:latin typeface="Rubik" pitchFamily="2" charset="-79"/>
              <a:cs typeface="Rubik" pitchFamily="2" charset="-79"/>
            </a:endParaRPr>
          </a:p>
        </p:txBody>
      </p:sp>
      <p:pic>
        <p:nvPicPr>
          <p:cNvPr id="31" name="Graphic 30" descr="Chevron arrows with solid fill">
            <a:extLst>
              <a:ext uri="{FF2B5EF4-FFF2-40B4-BE49-F238E27FC236}">
                <a16:creationId xmlns:a16="http://schemas.microsoft.com/office/drawing/2014/main" id="{63E03FA3-D0AA-26B2-00DD-27C9CEB51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7865791">
            <a:off x="5306277" y="5053582"/>
            <a:ext cx="703462" cy="703462"/>
          </a:xfrm>
          <a:prstGeom prst="rect">
            <a:avLst/>
          </a:prstGeom>
        </p:spPr>
      </p:pic>
      <p:pic>
        <p:nvPicPr>
          <p:cNvPr id="32" name="Graphic 31" descr="Chevron arrows with solid fill">
            <a:extLst>
              <a:ext uri="{FF2B5EF4-FFF2-40B4-BE49-F238E27FC236}">
                <a16:creationId xmlns:a16="http://schemas.microsoft.com/office/drawing/2014/main" id="{41FEB138-19FA-4980-8FC3-C73BB4D7E8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698680">
            <a:off x="6155721" y="5053134"/>
            <a:ext cx="703462" cy="70346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902E042-DFB1-0AB8-5FD6-9544B086390D}"/>
              </a:ext>
            </a:extLst>
          </p:cNvPr>
          <p:cNvSpPr txBox="1"/>
          <p:nvPr/>
        </p:nvSpPr>
        <p:spPr>
          <a:xfrm>
            <a:off x="81058" y="5739176"/>
            <a:ext cx="114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F8A0"/>
                </a:solidFill>
                <a:latin typeface="Rubik" pitchFamily="2" charset="-79"/>
                <a:cs typeface="Rubik" pitchFamily="2" charset="-79"/>
              </a:rPr>
              <a:t>First,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78B789-4B41-30E2-720A-247F0CFFEAEE}"/>
              </a:ext>
            </a:extLst>
          </p:cNvPr>
          <p:cNvSpPr txBox="1"/>
          <p:nvPr/>
        </p:nvSpPr>
        <p:spPr>
          <a:xfrm>
            <a:off x="81058" y="6192332"/>
            <a:ext cx="592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The other trolls showed </a:t>
            </a:r>
            <a:r>
              <a:rPr lang="en-US" b="1" i="1" dirty="0">
                <a:latin typeface="Rubik" pitchFamily="2" charset="-79"/>
                <a:cs typeface="Rubik" pitchFamily="2" charset="-79"/>
              </a:rPr>
              <a:t>empathy</a:t>
            </a:r>
            <a:r>
              <a:rPr lang="en-US" dirty="0">
                <a:latin typeface="Rubik" pitchFamily="2" charset="-79"/>
                <a:cs typeface="Rubik" pitchFamily="2" charset="-79"/>
              </a:rPr>
              <a:t> by losing their color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1A49E0D-319A-D64E-99FC-22B21ECCE6CB}"/>
              </a:ext>
            </a:extLst>
          </p:cNvPr>
          <p:cNvSpPr txBox="1"/>
          <p:nvPr/>
        </p:nvSpPr>
        <p:spPr>
          <a:xfrm>
            <a:off x="6298525" y="5739176"/>
            <a:ext cx="148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2C23B"/>
                </a:solidFill>
                <a:latin typeface="Rubik" pitchFamily="2" charset="-79"/>
                <a:cs typeface="Rubik" pitchFamily="2" charset="-79"/>
              </a:rPr>
              <a:t>Then,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2CC54E-20FE-76DF-464D-E2601FE73760}"/>
              </a:ext>
            </a:extLst>
          </p:cNvPr>
          <p:cNvSpPr txBox="1"/>
          <p:nvPr/>
        </p:nvSpPr>
        <p:spPr>
          <a:xfrm>
            <a:off x="6346637" y="6161375"/>
            <a:ext cx="5924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ubik" pitchFamily="2" charset="-79"/>
                <a:cs typeface="Rubik" pitchFamily="2" charset="-79"/>
              </a:rPr>
              <a:t>Branch showed </a:t>
            </a:r>
            <a:r>
              <a:rPr lang="en-US" b="1" i="1" dirty="0">
                <a:latin typeface="Rubik" pitchFamily="2" charset="-79"/>
                <a:cs typeface="Rubik" pitchFamily="2" charset="-79"/>
              </a:rPr>
              <a:t>compassion</a:t>
            </a:r>
            <a:r>
              <a:rPr lang="en-US" dirty="0">
                <a:latin typeface="Rubik" pitchFamily="2" charset="-79"/>
                <a:cs typeface="Rubik" pitchFamily="2" charset="-79"/>
              </a:rPr>
              <a:t> by helping Poppy feel better.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E15C99-854C-2363-468E-4013D411D77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18073" y="3298093"/>
            <a:ext cx="6920564" cy="2519086"/>
          </a:xfrm>
          <a:prstGeom prst="rect">
            <a:avLst/>
          </a:prstGeom>
        </p:spPr>
      </p:pic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0F41BC68-39E4-ED5D-F18C-873FAC53521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670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635115-A255-7FAF-8043-AB1F4E1BB137}"/>
              </a:ext>
            </a:extLst>
          </p:cNvPr>
          <p:cNvSpPr/>
          <p:nvPr/>
        </p:nvSpPr>
        <p:spPr>
          <a:xfrm>
            <a:off x="202684" y="1470486"/>
            <a:ext cx="11667683" cy="4627973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716327B-76FF-A389-B2D8-2E04DA93DE59}"/>
              </a:ext>
            </a:extLst>
          </p:cNvPr>
          <p:cNvSpPr txBox="1"/>
          <p:nvPr/>
        </p:nvSpPr>
        <p:spPr>
          <a:xfrm>
            <a:off x="773580" y="2372566"/>
            <a:ext cx="113202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Rubik" pitchFamily="2" charset="-79"/>
                <a:cs typeface="Rubik" pitchFamily="2" charset="-79"/>
              </a:rPr>
              <a:t>What does compassion look like in your life?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might compassion help your friendships?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do you see compassion in your community?</a:t>
            </a:r>
          </a:p>
          <a:p>
            <a:endParaRPr lang="en-US" sz="2800" dirty="0">
              <a:latin typeface="Rubik" pitchFamily="2" charset="-79"/>
              <a:cs typeface="Rubik" pitchFamily="2" charset="-79"/>
            </a:endParaRPr>
          </a:p>
          <a:p>
            <a:r>
              <a:rPr lang="en-US" sz="2800" dirty="0">
                <a:latin typeface="Rubik" pitchFamily="2" charset="-79"/>
                <a:cs typeface="Rubik" pitchFamily="2" charset="-79"/>
              </a:rPr>
              <a:t>How is compassion the same or different from empathy?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What is “Compassion”?</a:t>
            </a:r>
          </a:p>
        </p:txBody>
      </p:sp>
      <p:pic>
        <p:nvPicPr>
          <p:cNvPr id="1026" name="Picture 2" descr="Popcorn black and white popcorn pieces clipart black and white ...">
            <a:extLst>
              <a:ext uri="{FF2B5EF4-FFF2-40B4-BE49-F238E27FC236}">
                <a16:creationId xmlns:a16="http://schemas.microsoft.com/office/drawing/2014/main" id="{8389FB3E-EBE7-1B38-25EB-8EDC96E61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575" y="1580624"/>
            <a:ext cx="333375" cy="28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Popcorn black and white popcorn pieces clipart black and white ...">
            <a:extLst>
              <a:ext uri="{FF2B5EF4-FFF2-40B4-BE49-F238E27FC236}">
                <a16:creationId xmlns:a16="http://schemas.microsoft.com/office/drawing/2014/main" id="{85A254DE-8517-BFDB-ECBD-7E45427E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544" y="1590850"/>
            <a:ext cx="390525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opcorn black and white popcorn pieces clipart black and white ...">
            <a:extLst>
              <a:ext uri="{FF2B5EF4-FFF2-40B4-BE49-F238E27FC236}">
                <a16:creationId xmlns:a16="http://schemas.microsoft.com/office/drawing/2014/main" id="{27A25069-3C3F-E8F0-C553-994384C11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740" y="1619199"/>
            <a:ext cx="314325" cy="26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pcorn black and white popcorn pieces clipart black and white ...">
            <a:extLst>
              <a:ext uri="{FF2B5EF4-FFF2-40B4-BE49-F238E27FC236}">
                <a16:creationId xmlns:a16="http://schemas.microsoft.com/office/drawing/2014/main" id="{11CD9B2D-B14C-6FA7-E46E-7439B1CD0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282" y="1691711"/>
            <a:ext cx="285750" cy="34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E0C07-9CE8-4F6C-A35E-3E5B8A81E904}"/>
              </a:ext>
            </a:extLst>
          </p:cNvPr>
          <p:cNvSpPr txBox="1"/>
          <p:nvPr/>
        </p:nvSpPr>
        <p:spPr>
          <a:xfrm>
            <a:off x="4051374" y="1660760"/>
            <a:ext cx="365073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Rubik" pitchFamily="2" charset="-79"/>
                <a:cs typeface="Rubik" pitchFamily="2" charset="-79"/>
              </a:rPr>
              <a:t>Popcorn Thoughts</a:t>
            </a:r>
          </a:p>
        </p:txBody>
      </p:sp>
      <p:pic>
        <p:nvPicPr>
          <p:cNvPr id="12" name="Graphic 11" descr="Popcorn outline">
            <a:extLst>
              <a:ext uri="{FF2B5EF4-FFF2-40B4-BE49-F238E27FC236}">
                <a16:creationId xmlns:a16="http://schemas.microsoft.com/office/drawing/2014/main" id="{8A090687-0A5D-D86D-C1D1-0EE5D87F13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600141">
            <a:off x="3524375" y="1525835"/>
            <a:ext cx="720129" cy="720129"/>
          </a:xfrm>
          <a:prstGeom prst="rect">
            <a:avLst/>
          </a:prstGeom>
        </p:spPr>
      </p:pic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70B6B110-E510-3819-709E-B84C26BE97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0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vs Compassion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82041" y="1470486"/>
            <a:ext cx="113231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Rubik" pitchFamily="2" charset="-79"/>
                <a:cs typeface="Rubik" pitchFamily="2" charset="-79"/>
              </a:rPr>
              <a:t>Compassion is like empathy in action.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First, we show empathy by understanding how a person feels.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Then, we can show compassion by doing something to try to make them feel better.</a:t>
            </a:r>
          </a:p>
        </p:txBody>
      </p:sp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6113600C-F301-50CF-D54B-65588CFA1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17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Compassion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388128" y="2423153"/>
            <a:ext cx="7304232" cy="4113727"/>
          </a:xfrm>
          <a:prstGeom prst="ellipse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There is a new student joining the class.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2836656" y="3911346"/>
            <a:ext cx="6691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What might the student be thinking and feeling?</a:t>
            </a:r>
          </a:p>
          <a:p>
            <a:pPr marL="514350" indent="-514350">
              <a:buAutoNum type="arabicPeriod"/>
            </a:pPr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Have you ever felt that way?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3.   What actions could you take to show compassion?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FDF579-8F2E-5E06-65A4-9DDD78672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4EEF169F-7BAF-D3F8-9825-E4696BEF9C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2554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Compassion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416006" y="2469616"/>
            <a:ext cx="7304232" cy="4113727"/>
          </a:xfrm>
          <a:prstGeom prst="ellipse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student is being teased.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2836656" y="3911346"/>
            <a:ext cx="6691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What might the student be thinking and feeling?</a:t>
            </a:r>
          </a:p>
          <a:p>
            <a:pPr marL="514350" indent="-514350">
              <a:buAutoNum type="arabicPeriod"/>
            </a:pPr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Have you ever felt that way?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3.   What actions could you take to show compassion?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FDF579-8F2E-5E06-65A4-9DDD78672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14AECA4F-BD4C-29A6-E811-DD7150B672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71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Compassion Scenarios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065DC6D-4CB4-165B-E956-2B0D2D59DC4E}"/>
              </a:ext>
            </a:extLst>
          </p:cNvPr>
          <p:cNvSpPr/>
          <p:nvPr/>
        </p:nvSpPr>
        <p:spPr>
          <a:xfrm>
            <a:off x="2443884" y="2469616"/>
            <a:ext cx="7304232" cy="4113727"/>
          </a:xfrm>
          <a:prstGeom prst="ellipse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BFC Garden Shrubs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A66C9-C4BF-6437-5EAE-4700C7E6C7F9}"/>
              </a:ext>
            </a:extLst>
          </p:cNvPr>
          <p:cNvSpPr txBox="1"/>
          <p:nvPr/>
        </p:nvSpPr>
        <p:spPr>
          <a:xfrm>
            <a:off x="47240" y="884551"/>
            <a:ext cx="11658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Rubik" pitchFamily="2" charset="-79"/>
                <a:cs typeface="Rubik" pitchFamily="2" charset="-79"/>
              </a:rPr>
              <a:t>Scenario: </a:t>
            </a:r>
          </a:p>
          <a:p>
            <a:r>
              <a:rPr lang="en-US" sz="2400" dirty="0">
                <a:latin typeface="Rubik" pitchFamily="2" charset="-79"/>
                <a:cs typeface="Rubik" pitchFamily="2" charset="-79"/>
              </a:rPr>
              <a:t>A student lost their favorite toy in the schoolyard.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991-A55A-7092-32C4-4B408CB51154}"/>
              </a:ext>
            </a:extLst>
          </p:cNvPr>
          <p:cNvSpPr txBox="1"/>
          <p:nvPr/>
        </p:nvSpPr>
        <p:spPr>
          <a:xfrm>
            <a:off x="2656060" y="3167081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DD5D6BC2-76A5-6C48-B7CA-3F96C07AD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79229" y="2982395"/>
            <a:ext cx="779612" cy="694035"/>
          </a:xfrm>
          <a:prstGeom prst="rect">
            <a:avLst/>
          </a:prstGeom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DFB3D1C4-C4D7-7FAF-D963-3CDEF289F4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7720623" y="2892467"/>
            <a:ext cx="728475" cy="72847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311BC3A-C755-AC64-280F-9DA160F3D466}"/>
              </a:ext>
            </a:extLst>
          </p:cNvPr>
          <p:cNvCxnSpPr/>
          <p:nvPr/>
        </p:nvCxnSpPr>
        <p:spPr>
          <a:xfrm>
            <a:off x="4963571" y="3706114"/>
            <a:ext cx="2938409" cy="0"/>
          </a:xfrm>
          <a:prstGeom prst="straightConnector1">
            <a:avLst/>
          </a:prstGeom>
          <a:ln w="38100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4963CE7-598F-B642-5CD4-556A743CA505}"/>
              </a:ext>
            </a:extLst>
          </p:cNvPr>
          <p:cNvSpPr txBox="1"/>
          <p:nvPr/>
        </p:nvSpPr>
        <p:spPr>
          <a:xfrm>
            <a:off x="2836656" y="3911346"/>
            <a:ext cx="66918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What might the student be thinking and feeling?</a:t>
            </a:r>
          </a:p>
          <a:p>
            <a:pPr marL="514350" indent="-514350">
              <a:buAutoNum type="arabicPeriod"/>
            </a:pPr>
            <a:endParaRPr lang="en-US" sz="2000" dirty="0">
              <a:latin typeface="Rubik" pitchFamily="2" charset="-79"/>
              <a:cs typeface="Rubik" pitchFamily="2" charset="-79"/>
            </a:endParaRPr>
          </a:p>
          <a:p>
            <a:pPr marL="514350" indent="-514350">
              <a:buAutoNum type="arabicPeriod"/>
            </a:pPr>
            <a:r>
              <a:rPr lang="en-US" sz="2000" dirty="0">
                <a:latin typeface="Rubik" pitchFamily="2" charset="-79"/>
                <a:cs typeface="Rubik" pitchFamily="2" charset="-79"/>
              </a:rPr>
              <a:t>Have you ever felt that way?</a:t>
            </a:r>
          </a:p>
          <a:p>
            <a:endParaRPr lang="en-US" sz="2000" dirty="0">
              <a:latin typeface="Rubik" pitchFamily="2" charset="-79"/>
              <a:cs typeface="Rubik" pitchFamily="2" charset="-79"/>
            </a:endParaRPr>
          </a:p>
          <a:p>
            <a:r>
              <a:rPr lang="en-US" sz="2000" dirty="0">
                <a:latin typeface="Rubik" pitchFamily="2" charset="-79"/>
                <a:cs typeface="Rubik" pitchFamily="2" charset="-79"/>
              </a:rPr>
              <a:t>3.   What actions could you take to show compassion?</a:t>
            </a:r>
          </a:p>
          <a:p>
            <a:endParaRPr lang="en-US" sz="28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FDF579-8F2E-5E06-65A4-9DDD786722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9333E37B-9019-C15B-B182-6FA7C7F64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2031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02684" y="1470486"/>
            <a:ext cx="11667683" cy="3168891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Share Out!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82041" y="2228671"/>
            <a:ext cx="11323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Rubik" pitchFamily="2" charset="-79"/>
                <a:cs typeface="Rubik" pitchFamily="2" charset="-79"/>
              </a:rPr>
              <a:t>How do empathy and compassion help our relationships with others?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0F8A2D-24BB-1D50-FFBB-1723063FCA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77808" y="4090510"/>
            <a:ext cx="2328122" cy="2594008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D4510D4C-3CA5-B6F1-5F7E-8E501E950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42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7235B0-62D7-9204-FACA-66F03C0F0157}"/>
              </a:ext>
            </a:extLst>
          </p:cNvPr>
          <p:cNvSpPr/>
          <p:nvPr/>
        </p:nvSpPr>
        <p:spPr>
          <a:xfrm>
            <a:off x="0" y="780569"/>
            <a:ext cx="12018441" cy="5631382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EB333BC0-6CB7-6EE3-AF2B-8304BD4E0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62610" y="843735"/>
            <a:ext cx="779612" cy="779612"/>
          </a:xfrm>
          <a:prstGeom prst="rect">
            <a:avLst/>
          </a:prstGeom>
        </p:spPr>
      </p:pic>
      <p:pic>
        <p:nvPicPr>
          <p:cNvPr id="14" name="Graphic 13" descr="Chat bubble with solid fill">
            <a:extLst>
              <a:ext uri="{FF2B5EF4-FFF2-40B4-BE49-F238E27FC236}">
                <a16:creationId xmlns:a16="http://schemas.microsoft.com/office/drawing/2014/main" id="{30D9178B-B8C4-B60D-0855-3CAFF2E0F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588915" y="803352"/>
            <a:ext cx="728475" cy="728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4063736-0438-EA57-BEB4-CAC7220330AA}"/>
              </a:ext>
            </a:extLst>
          </p:cNvPr>
          <p:cNvSpPr txBox="1"/>
          <p:nvPr/>
        </p:nvSpPr>
        <p:spPr>
          <a:xfrm>
            <a:off x="3719422" y="968387"/>
            <a:ext cx="554718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2C1FD52-2F5A-34E0-7028-A91223767031}"/>
              </a:ext>
            </a:extLst>
          </p:cNvPr>
          <p:cNvCxnSpPr/>
          <p:nvPr/>
        </p:nvCxnSpPr>
        <p:spPr>
          <a:xfrm>
            <a:off x="5731352" y="1664792"/>
            <a:ext cx="2938409" cy="0"/>
          </a:xfrm>
          <a:prstGeom prst="straightConnector1">
            <a:avLst/>
          </a:prstGeom>
          <a:ln w="38100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502AC0E-9E11-0945-8D09-C19D43B32CDD}"/>
              </a:ext>
            </a:extLst>
          </p:cNvPr>
          <p:cNvSpPr txBox="1"/>
          <p:nvPr/>
        </p:nvSpPr>
        <p:spPr>
          <a:xfrm>
            <a:off x="173559" y="1712544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Rubik" pitchFamily="2" charset="-79"/>
                <a:cs typeface="Rubik" pitchFamily="2" charset="-79"/>
              </a:rPr>
              <a:t>What is well-being?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What is mindfulness?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How does mindfulness support our well-being?</a:t>
            </a:r>
          </a:p>
          <a:p>
            <a:endParaRPr lang="en-US" sz="3600" dirty="0">
              <a:latin typeface="Rubik" pitchFamily="2" charset="-79"/>
              <a:cs typeface="Rubik" pitchFamily="2" charset="-79"/>
            </a:endParaRPr>
          </a:p>
          <a:p>
            <a:r>
              <a:rPr lang="en-US" sz="3600" dirty="0">
                <a:latin typeface="Rubik" pitchFamily="2" charset="-79"/>
                <a:cs typeface="Rubik" pitchFamily="2" charset="-79"/>
              </a:rPr>
              <a:t>What is the difference between setting a goal and setting an intention?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CAF1A2-0F39-ABAC-D9B7-6283F29E6E7F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Review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F57B1-46C6-84FB-B940-1744466AFC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5EDAA6C7-36F1-F69C-78F2-D6ECFE3D0C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73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EFFDC7F-29C9-B8EF-ECA9-27E463E6ED5F}"/>
              </a:ext>
            </a:extLst>
          </p:cNvPr>
          <p:cNvSpPr txBox="1"/>
          <p:nvPr/>
        </p:nvSpPr>
        <p:spPr>
          <a:xfrm>
            <a:off x="4262" y="80869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As you watch, look for how characters show empathy.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 </a:t>
            </a:r>
          </a:p>
        </p:txBody>
      </p:sp>
      <p:pic>
        <p:nvPicPr>
          <p:cNvPr id="3" name="Online Media 2" title="How the Grinch Stole Christmas (7/9) Movie CLIP - What's Christmas Really About? (2000) HD">
            <a:hlinkClick r:id="" action="ppaction://media"/>
            <a:extLst>
              <a:ext uri="{FF2B5EF4-FFF2-40B4-BE49-F238E27FC236}">
                <a16:creationId xmlns:a16="http://schemas.microsoft.com/office/drawing/2014/main" id="{6DFBF876-29C1-1030-69CB-A04055FADB2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99014" y="1365749"/>
            <a:ext cx="8993972" cy="5081594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EC524793-41BD-E3E2-1CED-4BB0C1A603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7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863A06-9BC8-2BEC-99F7-183E64E18E25}"/>
              </a:ext>
            </a:extLst>
          </p:cNvPr>
          <p:cNvSpPr txBox="1"/>
          <p:nvPr/>
        </p:nvSpPr>
        <p:spPr>
          <a:xfrm>
            <a:off x="213058" y="998106"/>
            <a:ext cx="1176588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does Cindy Loo have compassion for someone like the Grinch?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How does the quote “Be kind, for everyone you meet is fighting a hard battle” relate to what Mr. Grinch is experiencing?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3600" dirty="0">
              <a:latin typeface="Rubik" pitchFamily="2" charset="-79"/>
              <a:cs typeface="Rubik" pitchFamily="2" charset="-79"/>
            </a:endParaRP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r>
              <a:rPr lang="en-US" sz="3600" dirty="0">
                <a:latin typeface="Rubik" pitchFamily="2" charset="-79"/>
                <a:cs typeface="Rubik" pitchFamily="2" charset="-79"/>
              </a:rPr>
              <a:t>Why is compassion a strong trait and attribute of character?</a:t>
            </a:r>
          </a:p>
          <a:p>
            <a:pPr marL="571500" indent="-571500">
              <a:buClr>
                <a:srgbClr val="00F8A0"/>
              </a:buClr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125E4533-8FFC-9CC8-3F93-9F2B7F4ED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3316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58442" y="1715922"/>
            <a:ext cx="11676975" cy="3974202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870123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Empathy and Compassion Key Message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254162" y="1885370"/>
            <a:ext cx="11350995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000" dirty="0">
                <a:latin typeface="Rubik" pitchFamily="2" charset="-79"/>
                <a:cs typeface="Rubik"/>
              </a:rPr>
              <a:t>Empathy and compassion are important for our </a:t>
            </a:r>
            <a:endParaRPr lang="en-US" sz="300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000" dirty="0">
                <a:latin typeface="Rubik" pitchFamily="2" charset="-79"/>
                <a:cs typeface="Rubik"/>
              </a:rPr>
              <a:t>well-being. </a:t>
            </a:r>
            <a:endParaRPr lang="en-US" sz="3000" dirty="0">
              <a:latin typeface="Rubik" pitchFamily="2" charset="-79"/>
              <a:cs typeface="Rubik" pitchFamily="2" charset="-79"/>
            </a:endParaRPr>
          </a:p>
          <a:p>
            <a:pPr algn="ctr"/>
            <a:endParaRPr lang="en-US" sz="3000" dirty="0">
              <a:latin typeface="Rubik" pitchFamily="2" charset="-79"/>
              <a:cs typeface="Rubik" pitchFamily="2" charset="-79"/>
            </a:endParaRPr>
          </a:p>
          <a:p>
            <a:pPr algn="ctr"/>
            <a:endParaRPr lang="en-US" sz="30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000" dirty="0">
                <a:latin typeface="Rubik" pitchFamily="2" charset="-79"/>
                <a:cs typeface="Rubik"/>
              </a:rPr>
              <a:t>Empathy and compassion are central </a:t>
            </a:r>
            <a:endParaRPr lang="en-US" sz="30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000" dirty="0">
                <a:latin typeface="Rubik" pitchFamily="2" charset="-79"/>
                <a:cs typeface="Rubik"/>
              </a:rPr>
              <a:t>to having positive relationships with others </a:t>
            </a:r>
            <a:endParaRPr lang="en-US" sz="3000" dirty="0">
              <a:latin typeface="Rubik" pitchFamily="2" charset="-79"/>
              <a:cs typeface="Rubik" pitchFamily="2" charset="-79"/>
            </a:endParaRPr>
          </a:p>
          <a:p>
            <a:pPr algn="ctr"/>
            <a:r>
              <a:rPr lang="en-US" sz="3000" dirty="0">
                <a:latin typeface="Rubik" pitchFamily="2" charset="-79"/>
                <a:cs typeface="Rubik"/>
              </a:rPr>
              <a:t>because it helps us show others that we care</a:t>
            </a:r>
            <a:r>
              <a:rPr lang="en-US" sz="3600" dirty="0">
                <a:latin typeface="Rubik" pitchFamily="2" charset="-79"/>
                <a:cs typeface="Rubik"/>
              </a:rPr>
              <a:t>.</a:t>
            </a:r>
          </a:p>
        </p:txBody>
      </p:sp>
      <p:pic>
        <p:nvPicPr>
          <p:cNvPr id="13" name="Picture 12" descr="A cartoon of a person driving a car&#10;&#10;Description automatically generated">
            <a:extLst>
              <a:ext uri="{FF2B5EF4-FFF2-40B4-BE49-F238E27FC236}">
                <a16:creationId xmlns:a16="http://schemas.microsoft.com/office/drawing/2014/main" id="{7D77FB1B-D81D-32A1-C24E-2B0BD33384A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26" y="2625839"/>
            <a:ext cx="2492920" cy="2492920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0EDD6E56-6BF8-8EFA-0FF7-3514B35667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16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19FADC-A2FC-08A6-E7CE-795394E6E907}"/>
              </a:ext>
            </a:extLst>
          </p:cNvPr>
          <p:cNvSpPr/>
          <p:nvPr/>
        </p:nvSpPr>
        <p:spPr>
          <a:xfrm>
            <a:off x="210529" y="1289015"/>
            <a:ext cx="11667683" cy="3168891"/>
          </a:xfrm>
          <a:prstGeom prst="rect">
            <a:avLst/>
          </a:prstGeom>
          <a:solidFill>
            <a:srgbClr val="F5CF6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8E19D-6139-DBA7-668E-0BCF556DD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8" y="696625"/>
            <a:ext cx="6826124" cy="993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E1936C-DE4B-35AE-B744-F49F371020CE}"/>
              </a:ext>
            </a:extLst>
          </p:cNvPr>
          <p:cNvSpPr txBox="1"/>
          <p:nvPr/>
        </p:nvSpPr>
        <p:spPr>
          <a:xfrm>
            <a:off x="0" y="4103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Daily Action</a:t>
            </a:r>
          </a:p>
        </p:txBody>
      </p:sp>
      <p:sp>
        <p:nvSpPr>
          <p:cNvPr id="5" name="AutoShape 3" descr="Popcorn outline">
            <a:extLst>
              <a:ext uri="{FF2B5EF4-FFF2-40B4-BE49-F238E27FC236}">
                <a16:creationId xmlns:a16="http://schemas.microsoft.com/office/drawing/2014/main" id="{D94CE33F-AE3B-03C5-3C8B-8320284B9B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42438" y="11656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Popcorn outline">
            <a:extLst>
              <a:ext uri="{FF2B5EF4-FFF2-40B4-BE49-F238E27FC236}">
                <a16:creationId xmlns:a16="http://schemas.microsoft.com/office/drawing/2014/main" id="{CECEE62F-D7DD-DB41-044F-20FF161F0E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6E1A8-6E0F-4B78-C08F-DBB96351D2B4}"/>
              </a:ext>
            </a:extLst>
          </p:cNvPr>
          <p:cNvSpPr txBox="1"/>
          <p:nvPr/>
        </p:nvSpPr>
        <p:spPr>
          <a:xfrm>
            <a:off x="382813" y="2461398"/>
            <a:ext cx="113231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Rubik" pitchFamily="2" charset="-79"/>
                <a:cs typeface="Rubik" pitchFamily="2" charset="-79"/>
              </a:rPr>
              <a:t>Draw or write to show how you can add more empathy and compassion into your life at school, in your community, and at home.</a:t>
            </a:r>
          </a:p>
        </p:txBody>
      </p:sp>
      <p:pic>
        <p:nvPicPr>
          <p:cNvPr id="3" name="Graphic 2" descr="Pencil outline">
            <a:extLst>
              <a:ext uri="{FF2B5EF4-FFF2-40B4-BE49-F238E27FC236}">
                <a16:creationId xmlns:a16="http://schemas.microsoft.com/office/drawing/2014/main" id="{E2981437-EE93-922A-3601-DF04FF033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25306" y="1347494"/>
            <a:ext cx="841920" cy="841920"/>
          </a:xfrm>
          <a:prstGeom prst="rect">
            <a:avLst/>
          </a:prstGeom>
        </p:spPr>
      </p:pic>
      <p:pic>
        <p:nvPicPr>
          <p:cNvPr id="11" name="Graphic 10" descr="Lightbulb and pencil outline">
            <a:extLst>
              <a:ext uri="{FF2B5EF4-FFF2-40B4-BE49-F238E27FC236}">
                <a16:creationId xmlns:a16="http://schemas.microsoft.com/office/drawing/2014/main" id="{E9A5E1C6-E2A8-7A46-0010-1D2133C8BC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412588">
            <a:off x="2733161" y="1296230"/>
            <a:ext cx="914400" cy="914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B7292D3-B1B7-A7A0-DB72-E1346BB698AC}"/>
              </a:ext>
            </a:extLst>
          </p:cNvPr>
          <p:cNvSpPr txBox="1"/>
          <p:nvPr/>
        </p:nvSpPr>
        <p:spPr>
          <a:xfrm>
            <a:off x="3046121" y="1474869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Independent Writing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6EC865-7352-99AC-872E-DD62D521A4D2}"/>
              </a:ext>
            </a:extLst>
          </p:cNvPr>
          <p:cNvCxnSpPr>
            <a:cxnSpLocks/>
          </p:cNvCxnSpPr>
          <p:nvPr/>
        </p:nvCxnSpPr>
        <p:spPr>
          <a:xfrm flipH="1">
            <a:off x="6687562" y="2383222"/>
            <a:ext cx="3046190" cy="0"/>
          </a:xfrm>
          <a:prstGeom prst="straightConnector1">
            <a:avLst/>
          </a:prstGeom>
          <a:ln w="28575">
            <a:solidFill>
              <a:srgbClr val="C5FFF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yellow hands making a heart shape&#10;&#10;Description automatically generated">
            <a:extLst>
              <a:ext uri="{FF2B5EF4-FFF2-40B4-BE49-F238E27FC236}">
                <a16:creationId xmlns:a16="http://schemas.microsoft.com/office/drawing/2014/main" id="{FCDB52A4-0880-46CD-D4E5-69AAFF084E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9"/>
          <a:stretch/>
        </p:blipFill>
        <p:spPr>
          <a:xfrm>
            <a:off x="9095874" y="4391594"/>
            <a:ext cx="3702817" cy="2504122"/>
          </a:xfrm>
          <a:prstGeom prst="rect">
            <a:avLst/>
          </a:prstGeom>
        </p:spPr>
      </p:pic>
      <p:pic>
        <p:nvPicPr>
          <p:cNvPr id="14" name="Picture 13" descr="A black and white text&#10;&#10;Description automatically generated">
            <a:extLst>
              <a:ext uri="{FF2B5EF4-FFF2-40B4-BE49-F238E27FC236}">
                <a16:creationId xmlns:a16="http://schemas.microsoft.com/office/drawing/2014/main" id="{56D25B98-66B1-54EB-8388-230785303C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820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E02DC7-B4D5-30E4-7C2C-13B9A6BDD3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622" t="3547" b="25172"/>
          <a:stretch/>
        </p:blipFill>
        <p:spPr>
          <a:xfrm>
            <a:off x="0" y="-27848"/>
            <a:ext cx="12192000" cy="688584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E6A42805-4F9F-999E-7AB5-E5608436F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683" y="5054623"/>
            <a:ext cx="26670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7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5EC022-F460-5639-4976-21967F022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723" y="5763835"/>
            <a:ext cx="6824546" cy="7671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18F54-53E3-4CCB-2829-A9B5387438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8563" y="1352159"/>
            <a:ext cx="4034865" cy="41536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A96DD5-9E42-7678-BF07-E465E6AB2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994" y="252598"/>
            <a:ext cx="3544011" cy="697552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4A63B24-2504-B803-405E-2D51724F3691}"/>
              </a:ext>
            </a:extLst>
          </p:cNvPr>
          <p:cNvCxnSpPr/>
          <p:nvPr/>
        </p:nvCxnSpPr>
        <p:spPr>
          <a:xfrm>
            <a:off x="2401565" y="1137424"/>
            <a:ext cx="7121236" cy="0"/>
          </a:xfrm>
          <a:prstGeom prst="line">
            <a:avLst/>
          </a:prstGeom>
          <a:ln w="57150">
            <a:solidFill>
              <a:srgbClr val="F2C2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CE4D874-6066-C2B4-9D07-6FB67CBE272B}"/>
              </a:ext>
            </a:extLst>
          </p:cNvPr>
          <p:cNvCxnSpPr/>
          <p:nvPr/>
        </p:nvCxnSpPr>
        <p:spPr>
          <a:xfrm>
            <a:off x="3893634" y="5452947"/>
            <a:ext cx="4404731" cy="0"/>
          </a:xfrm>
          <a:prstGeom prst="line">
            <a:avLst/>
          </a:prstGeom>
          <a:ln w="38100">
            <a:solidFill>
              <a:srgbClr val="71F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F11BB05F-575E-5175-E134-0007AEAA88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375" y="3128963"/>
            <a:ext cx="857250" cy="600075"/>
          </a:xfrm>
          <a:prstGeom prst="rect">
            <a:avLst/>
          </a:prstGeom>
        </p:spPr>
      </p:pic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1B33CF03-2B8F-CADC-8F59-3F1B635057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97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91708BFD-0F0C-EDA6-B43C-C7BADCF8180F}"/>
              </a:ext>
            </a:extLst>
          </p:cNvPr>
          <p:cNvSpPr txBox="1"/>
          <p:nvPr/>
        </p:nvSpPr>
        <p:spPr>
          <a:xfrm rot="2280000">
            <a:off x="8775305" y="1017433"/>
            <a:ext cx="371006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hamberi Super Display"/>
                <a:cs typeface="Calibri"/>
              </a:rPr>
              <a:t>Balloon Breathing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Chamberi Supe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CC5E67F-FAB8-AF61-1B47-76888F3BF6E2}"/>
              </a:ext>
            </a:extLst>
          </p:cNvPr>
          <p:cNvSpPr txBox="1"/>
          <p:nvPr/>
        </p:nvSpPr>
        <p:spPr>
          <a:xfrm>
            <a:off x="1636709" y="73567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92D050"/>
                </a:solidFill>
                <a:latin typeface="Rubik" pitchFamily="2" charset="-79"/>
                <a:cs typeface="Rubik" pitchFamily="2" charset="-79"/>
              </a:rPr>
              <a:t>First,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find a comfortable seat.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0C7250-ED2A-7459-4B5A-406BAD761233}"/>
              </a:ext>
            </a:extLst>
          </p:cNvPr>
          <p:cNvSpPr txBox="1"/>
          <p:nvPr/>
        </p:nvSpPr>
        <p:spPr>
          <a:xfrm>
            <a:off x="2864517" y="1219782"/>
            <a:ext cx="70383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F5A002"/>
                </a:solidFill>
                <a:latin typeface="Rubik" pitchFamily="2" charset="-79"/>
                <a:cs typeface="Rubik" pitchFamily="2" charset="-79"/>
              </a:rPr>
              <a:t>Then,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close your eyes or pick a spot on the floor to focus 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2977-4595-9C50-E33A-F0A978FAE723}"/>
              </a:ext>
            </a:extLst>
          </p:cNvPr>
          <p:cNvSpPr txBox="1"/>
          <p:nvPr/>
        </p:nvSpPr>
        <p:spPr>
          <a:xfrm>
            <a:off x="2433724" y="2944555"/>
            <a:ext cx="883170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B0AA"/>
                </a:solidFill>
                <a:latin typeface="Rubik" pitchFamily="2" charset="-79"/>
                <a:cs typeface="Rubik" pitchFamily="2" charset="-79"/>
              </a:rPr>
              <a:t>Next,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notice what you hear around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B764F-5932-DF79-1736-C6973F37897C}"/>
              </a:ext>
            </a:extLst>
          </p:cNvPr>
          <p:cNvSpPr txBox="1"/>
          <p:nvPr/>
        </p:nvSpPr>
        <p:spPr>
          <a:xfrm>
            <a:off x="4606" y="4124083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A86ED4"/>
                </a:solidFill>
                <a:latin typeface="Rubik" pitchFamily="2" charset="-79"/>
                <a:cs typeface="Rubik" pitchFamily="2" charset="-79"/>
              </a:rPr>
              <a:t>After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you settle into your comfy spot, focus on breathing in through your nose, out through your mouth.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26FF01-44A9-5EEF-CEDE-D93A7D223D53}"/>
              </a:ext>
            </a:extLst>
          </p:cNvPr>
          <p:cNvSpPr txBox="1"/>
          <p:nvPr/>
        </p:nvSpPr>
        <p:spPr>
          <a:xfrm>
            <a:off x="-9214" y="5767185"/>
            <a:ext cx="12201214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Rubik" pitchFamily="2" charset="-79"/>
                <a:cs typeface="Rubik" pitchFamily="2" charset="-79"/>
              </a:rPr>
              <a:t>Finally,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Rubik" pitchFamily="2" charset="-79"/>
                <a:cs typeface="Rubik" pitchFamily="2" charset="-79"/>
              </a:rPr>
              <a:t>imagine your belly is a balloon. Fill up nice and        				  round before you exhale. Do this for 2 minutes.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2B4F69-1DF0-9BBD-5DFF-D3B1BEAED030}"/>
              </a:ext>
            </a:extLst>
          </p:cNvPr>
          <p:cNvCxnSpPr/>
          <p:nvPr/>
        </p:nvCxnSpPr>
        <p:spPr>
          <a:xfrm>
            <a:off x="5613115" y="904126"/>
            <a:ext cx="770561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D52C40-E6C0-B82A-B260-D7E79FF16158}"/>
              </a:ext>
            </a:extLst>
          </p:cNvPr>
          <p:cNvCxnSpPr/>
          <p:nvPr/>
        </p:nvCxnSpPr>
        <p:spPr>
          <a:xfrm>
            <a:off x="5665567" y="2640886"/>
            <a:ext cx="770561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7012BD-9F09-E34A-D0B4-33132CFA96CD}"/>
              </a:ext>
            </a:extLst>
          </p:cNvPr>
          <p:cNvCxnSpPr/>
          <p:nvPr/>
        </p:nvCxnSpPr>
        <p:spPr>
          <a:xfrm>
            <a:off x="5665567" y="3802827"/>
            <a:ext cx="770561" cy="0"/>
          </a:xfrm>
          <a:prstGeom prst="line">
            <a:avLst/>
          </a:prstGeom>
          <a:ln w="28575">
            <a:solidFill>
              <a:srgbClr val="00C7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D5149C-F569-6CBF-09CC-F3D96891011F}"/>
              </a:ext>
            </a:extLst>
          </p:cNvPr>
          <p:cNvCxnSpPr/>
          <p:nvPr/>
        </p:nvCxnSpPr>
        <p:spPr>
          <a:xfrm>
            <a:off x="5719933" y="5527497"/>
            <a:ext cx="770561" cy="0"/>
          </a:xfrm>
          <a:prstGeom prst="line">
            <a:avLst/>
          </a:prstGeom>
          <a:ln w="28575">
            <a:solidFill>
              <a:srgbClr val="CC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1C2312DA-FFA1-8258-454C-741711BB7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37" y="240727"/>
            <a:ext cx="1425845" cy="3121444"/>
          </a:xfrm>
          <a:prstGeom prst="rect">
            <a:avLst/>
          </a:prstGeom>
        </p:spPr>
      </p:pic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71D80242-E67B-F3FD-A357-34880D4346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94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EFFDC7F-29C9-B8EF-ECA9-27E463E6ED5F}"/>
              </a:ext>
            </a:extLst>
          </p:cNvPr>
          <p:cNvSpPr txBox="1"/>
          <p:nvPr/>
        </p:nvSpPr>
        <p:spPr>
          <a:xfrm>
            <a:off x="4262" y="808694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As you watch, think about how the characters in the story feel.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 #1</a:t>
            </a:r>
          </a:p>
        </p:txBody>
      </p:sp>
      <p:pic>
        <p:nvPicPr>
          <p:cNvPr id="3" name="Online Media 2" title="Trolls True Colors">
            <a:hlinkClick r:id="" action="ppaction://media"/>
            <a:extLst>
              <a:ext uri="{FF2B5EF4-FFF2-40B4-BE49-F238E27FC236}">
                <a16:creationId xmlns:a16="http://schemas.microsoft.com/office/drawing/2014/main" id="{F0F10E03-D9F9-AFE1-4CE7-B07578C4263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414913" y="1270359"/>
            <a:ext cx="9606412" cy="5427622"/>
          </a:xfrm>
          <a:prstGeom prst="rect">
            <a:avLst/>
          </a:prstGeom>
        </p:spPr>
      </p:pic>
      <p:pic>
        <p:nvPicPr>
          <p:cNvPr id="7" name="Picture 6" descr="A black and white text&#10;&#10;Description automatically generated">
            <a:extLst>
              <a:ext uri="{FF2B5EF4-FFF2-40B4-BE49-F238E27FC236}">
                <a16:creationId xmlns:a16="http://schemas.microsoft.com/office/drawing/2014/main" id="{B41AB11D-FA59-7DC8-9016-414C5B125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Movie Scenario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28E0B4-890C-74EF-6FBA-3F822F00A299}"/>
              </a:ext>
            </a:extLst>
          </p:cNvPr>
          <p:cNvSpPr/>
          <p:nvPr/>
        </p:nvSpPr>
        <p:spPr>
          <a:xfrm>
            <a:off x="115503" y="1899040"/>
            <a:ext cx="3734602" cy="3528344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B58DE7-C99C-7E08-888E-9836D0CDBD70}"/>
              </a:ext>
            </a:extLst>
          </p:cNvPr>
          <p:cNvSpPr txBox="1"/>
          <p:nvPr/>
        </p:nvSpPr>
        <p:spPr>
          <a:xfrm>
            <a:off x="422709" y="3247713"/>
            <a:ext cx="312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Poppy felt </a:t>
            </a:r>
            <a:r>
              <a:rPr 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______</a:t>
            </a:r>
            <a:r>
              <a:rPr lang="en-US" sz="2400" dirty="0">
                <a:latin typeface="Rubik" pitchFamily="2" charset="-79"/>
                <a:cs typeface="Rubik" pitchFamily="2" charset="-79"/>
              </a:rPr>
              <a:t>, so she lost her color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D8B612-624F-84DF-693A-A8081EAA062E}"/>
              </a:ext>
            </a:extLst>
          </p:cNvPr>
          <p:cNvSpPr/>
          <p:nvPr/>
        </p:nvSpPr>
        <p:spPr>
          <a:xfrm>
            <a:off x="8268101" y="1951359"/>
            <a:ext cx="3734602" cy="3476026"/>
          </a:xfrm>
          <a:prstGeom prst="ellipse">
            <a:avLst/>
          </a:prstGeom>
          <a:solidFill>
            <a:srgbClr val="C5FF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821E6-A6D6-A780-7BFF-0E04F9C00C01}"/>
              </a:ext>
            </a:extLst>
          </p:cNvPr>
          <p:cNvSpPr txBox="1"/>
          <p:nvPr/>
        </p:nvSpPr>
        <p:spPr>
          <a:xfrm>
            <a:off x="8642195" y="3247713"/>
            <a:ext cx="3120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Rubik" pitchFamily="2" charset="-79"/>
                <a:cs typeface="Rubik" pitchFamily="2" charset="-79"/>
              </a:rPr>
              <a:t>All the other trolls lost their color, too.</a:t>
            </a:r>
          </a:p>
        </p:txBody>
      </p:sp>
      <p:pic>
        <p:nvPicPr>
          <p:cNvPr id="15" name="Graphic 14" descr="Line arrow: Clockwise curve outline">
            <a:extLst>
              <a:ext uri="{FF2B5EF4-FFF2-40B4-BE49-F238E27FC236}">
                <a16:creationId xmlns:a16="http://schemas.microsoft.com/office/drawing/2014/main" id="{9697AFCC-8CC9-A016-02DE-B3C866C400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261528">
            <a:off x="3767385" y="-338967"/>
            <a:ext cx="4942819" cy="494281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DB36834-1E78-F07C-D40E-0F8674D1FDA2}"/>
              </a:ext>
            </a:extLst>
          </p:cNvPr>
          <p:cNvSpPr/>
          <p:nvPr/>
        </p:nvSpPr>
        <p:spPr>
          <a:xfrm>
            <a:off x="5387046" y="2957367"/>
            <a:ext cx="1386038" cy="1328286"/>
          </a:xfrm>
          <a:prstGeom prst="ellipse">
            <a:avLst/>
          </a:prstGeom>
          <a:solidFill>
            <a:srgbClr val="F2C23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Question Mark with solid fill">
            <a:extLst>
              <a:ext uri="{FF2B5EF4-FFF2-40B4-BE49-F238E27FC236}">
                <a16:creationId xmlns:a16="http://schemas.microsoft.com/office/drawing/2014/main" id="{25970037-F79D-1EE8-4F16-C759070C5F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2865" y="3164310"/>
            <a:ext cx="914400" cy="914400"/>
          </a:xfrm>
          <a:prstGeom prst="rect">
            <a:avLst/>
          </a:prstGeom>
        </p:spPr>
      </p:pic>
      <p:pic>
        <p:nvPicPr>
          <p:cNvPr id="20" name="Graphic 19" descr="Chevron arrows with solid fill">
            <a:extLst>
              <a:ext uri="{FF2B5EF4-FFF2-40B4-BE49-F238E27FC236}">
                <a16:creationId xmlns:a16="http://schemas.microsoft.com/office/drawing/2014/main" id="{DB503C87-6FE0-AA1A-7767-A181B973BA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5638800" y="4492596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20BA897-4C79-6B73-A031-A5FEAAD0F4BF}"/>
              </a:ext>
            </a:extLst>
          </p:cNvPr>
          <p:cNvSpPr txBox="1"/>
          <p:nvPr/>
        </p:nvSpPr>
        <p:spPr>
          <a:xfrm>
            <a:off x="2759261" y="5747778"/>
            <a:ext cx="6959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Rubik" pitchFamily="2" charset="-79"/>
                <a:cs typeface="Rubik" pitchFamily="2" charset="-79"/>
              </a:rPr>
              <a:t>Why do you think made the other trolls lose their color, too?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699E3B-3C43-AC84-94D2-EA727E53AC9D}"/>
              </a:ext>
            </a:extLst>
          </p:cNvPr>
          <p:cNvCxnSpPr>
            <a:cxnSpLocks/>
          </p:cNvCxnSpPr>
          <p:nvPr/>
        </p:nvCxnSpPr>
        <p:spPr>
          <a:xfrm>
            <a:off x="3949544" y="3650142"/>
            <a:ext cx="1288141" cy="0"/>
          </a:xfrm>
          <a:prstGeom prst="line">
            <a:avLst/>
          </a:prstGeom>
          <a:ln w="19050">
            <a:solidFill>
              <a:srgbClr val="B28C3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8778B99-6BCE-015E-E276-984C15A4CBFB}"/>
              </a:ext>
            </a:extLst>
          </p:cNvPr>
          <p:cNvCxnSpPr>
            <a:cxnSpLocks/>
          </p:cNvCxnSpPr>
          <p:nvPr/>
        </p:nvCxnSpPr>
        <p:spPr>
          <a:xfrm>
            <a:off x="6874031" y="3650142"/>
            <a:ext cx="1288141" cy="0"/>
          </a:xfrm>
          <a:prstGeom prst="line">
            <a:avLst/>
          </a:prstGeom>
          <a:ln w="19050">
            <a:solidFill>
              <a:srgbClr val="B28C3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ack and white text&#10;&#10;Description automatically generated">
            <a:extLst>
              <a:ext uri="{FF2B5EF4-FFF2-40B4-BE49-F238E27FC236}">
                <a16:creationId xmlns:a16="http://schemas.microsoft.com/office/drawing/2014/main" id="{24EAB932-B0D5-D28B-DFBD-CDE66D1D5EA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01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AAA7346-55D0-A32B-B5B4-45DAEFE8D6A7}"/>
              </a:ext>
            </a:extLst>
          </p:cNvPr>
          <p:cNvSpPr/>
          <p:nvPr/>
        </p:nvSpPr>
        <p:spPr>
          <a:xfrm>
            <a:off x="452388" y="3301465"/>
            <a:ext cx="11280808" cy="3078069"/>
          </a:xfrm>
          <a:prstGeom prst="rect">
            <a:avLst/>
          </a:prstGeom>
          <a:solidFill>
            <a:srgbClr val="C5FFF4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276ED8-8484-1487-D653-4905A8572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7937"/>
          <a:stretch/>
        </p:blipFill>
        <p:spPr>
          <a:xfrm>
            <a:off x="0" y="652266"/>
            <a:ext cx="6826124" cy="12830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BA8275-DCCA-A741-5802-541332582B0E}"/>
              </a:ext>
            </a:extLst>
          </p:cNvPr>
          <p:cNvSpPr txBox="1"/>
          <p:nvPr/>
        </p:nvSpPr>
        <p:spPr>
          <a:xfrm>
            <a:off x="3089865" y="3429000"/>
            <a:ext cx="6691863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dirty="0">
                <a:latin typeface="Rubik" pitchFamily="2" charset="-79"/>
                <a:cs typeface="Rubik" pitchFamily="2" charset="-79"/>
              </a:rPr>
              <a:t>Think-Pair-Share</a:t>
            </a:r>
          </a:p>
        </p:txBody>
      </p:sp>
      <p:pic>
        <p:nvPicPr>
          <p:cNvPr id="14" name="Picture 13" descr="Shape&#10;&#10;Description automatically generated with low confidence">
            <a:extLst>
              <a:ext uri="{FF2B5EF4-FFF2-40B4-BE49-F238E27FC236}">
                <a16:creationId xmlns:a16="http://schemas.microsoft.com/office/drawing/2014/main" id="{EFB0F00F-7274-11C1-7701-2436B2F0F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771">
            <a:off x="3494955" y="3399117"/>
            <a:ext cx="530452" cy="530452"/>
          </a:xfrm>
          <a:prstGeom prst="rect">
            <a:avLst/>
          </a:prstGeom>
        </p:spPr>
      </p:pic>
      <p:pic>
        <p:nvPicPr>
          <p:cNvPr id="15" name="Graphic 14" descr="Chat bubble with solid fill">
            <a:extLst>
              <a:ext uri="{FF2B5EF4-FFF2-40B4-BE49-F238E27FC236}">
                <a16:creationId xmlns:a16="http://schemas.microsoft.com/office/drawing/2014/main" id="{45689659-C009-9BDE-6436-D0CF8F050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945262">
            <a:off x="8848439" y="3442440"/>
            <a:ext cx="535108" cy="535108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A2CED-B0A3-C097-163D-BAD14BD8EE50}"/>
              </a:ext>
            </a:extLst>
          </p:cNvPr>
          <p:cNvCxnSpPr/>
          <p:nvPr/>
        </p:nvCxnSpPr>
        <p:spPr>
          <a:xfrm>
            <a:off x="5893626" y="4112983"/>
            <a:ext cx="2938409" cy="0"/>
          </a:xfrm>
          <a:prstGeom prst="straightConnector1">
            <a:avLst/>
          </a:prstGeom>
          <a:ln w="28575">
            <a:solidFill>
              <a:srgbClr val="F2C2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B759353-B0D8-27CD-54EF-3E4F78793DB8}"/>
              </a:ext>
            </a:extLst>
          </p:cNvPr>
          <p:cNvSpPr txBox="1"/>
          <p:nvPr/>
        </p:nvSpPr>
        <p:spPr>
          <a:xfrm>
            <a:off x="-1008087" y="52842"/>
            <a:ext cx="669186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Rubik" pitchFamily="2" charset="-79"/>
                <a:cs typeface="Rubik" pitchFamily="2" charset="-79"/>
              </a:rPr>
              <a:t>What is “Empathy”?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3DB3B0-163B-F4AD-0A80-651F8F8E44E7}"/>
              </a:ext>
            </a:extLst>
          </p:cNvPr>
          <p:cNvSpPr txBox="1"/>
          <p:nvPr/>
        </p:nvSpPr>
        <p:spPr>
          <a:xfrm>
            <a:off x="804392" y="4314656"/>
            <a:ext cx="110680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Rubik" pitchFamily="2" charset="-79"/>
                <a:cs typeface="Rubik" pitchFamily="2" charset="-79"/>
              </a:rPr>
              <a:t>What does empathy look like in your life?</a:t>
            </a:r>
          </a:p>
          <a:p>
            <a:endParaRPr lang="en-US" sz="3200" dirty="0">
              <a:latin typeface="Rubik" pitchFamily="2" charset="-79"/>
              <a:cs typeface="Rubik" pitchFamily="2" charset="-79"/>
            </a:endParaRPr>
          </a:p>
          <a:p>
            <a:r>
              <a:rPr lang="en-US" sz="3200" dirty="0">
                <a:latin typeface="Rubik" pitchFamily="2" charset="-79"/>
                <a:cs typeface="Rubik" pitchFamily="2" charset="-79"/>
              </a:rPr>
              <a:t>How can empathy help us form healthy relationships?</a:t>
            </a:r>
          </a:p>
          <a:p>
            <a:endParaRPr lang="en-US" sz="4000" b="1" dirty="0">
              <a:solidFill>
                <a:schemeClr val="accent5">
                  <a:lumMod val="50000"/>
                </a:schemeClr>
              </a:solidFill>
              <a:latin typeface="Abadi" panose="020B0604020104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4368FF-6BA8-7472-AFF0-716F7A0108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005" y="1946850"/>
            <a:ext cx="1887179" cy="4860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908FDD-7A44-BA6A-9DB9-BED7FEB46BE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05" y="809608"/>
            <a:ext cx="4746292" cy="12330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BC1248-3433-54F5-4538-3C2FCF9562A3}"/>
              </a:ext>
            </a:extLst>
          </p:cNvPr>
          <p:cNvSpPr txBox="1"/>
          <p:nvPr/>
        </p:nvSpPr>
        <p:spPr>
          <a:xfrm>
            <a:off x="82688" y="2348897"/>
            <a:ext cx="910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noun</a:t>
            </a:r>
            <a:endParaRPr lang="en-US" sz="2400" dirty="0"/>
          </a:p>
          <a:p>
            <a:r>
              <a:rPr lang="en-US" sz="2400" b="1" dirty="0"/>
              <a:t>Definition: </a:t>
            </a:r>
            <a:r>
              <a:rPr lang="en-US" sz="2400" dirty="0"/>
              <a:t> Understanding and sharing the feelings of another person.</a:t>
            </a:r>
          </a:p>
        </p:txBody>
      </p:sp>
      <p:pic>
        <p:nvPicPr>
          <p:cNvPr id="10" name="Picture 9" descr="A black and white text&#10;&#10;Description automatically generated">
            <a:extLst>
              <a:ext uri="{FF2B5EF4-FFF2-40B4-BE49-F238E27FC236}">
                <a16:creationId xmlns:a16="http://schemas.microsoft.com/office/drawing/2014/main" id="{8CA0601C-DC66-8A65-E267-624BDD6FF5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7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0199947-77D8-C232-DFD7-9DC7A3A4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37" y="1076174"/>
            <a:ext cx="11668125" cy="55911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371158-810A-3A14-7957-E68570E0B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7088"/>
          <a:stretch/>
        </p:blipFill>
        <p:spPr>
          <a:xfrm>
            <a:off x="47907" y="676118"/>
            <a:ext cx="6826124" cy="137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C36F1-07C7-9A80-21D7-48970ACFC562}"/>
              </a:ext>
            </a:extLst>
          </p:cNvPr>
          <p:cNvSpPr txBox="1"/>
          <p:nvPr/>
        </p:nvSpPr>
        <p:spPr>
          <a:xfrm>
            <a:off x="0" y="41032"/>
            <a:ext cx="86421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Rubik" pitchFamily="2" charset="-79"/>
                <a:cs typeface="Rubik" pitchFamily="2" charset="-79"/>
              </a:rPr>
              <a:t>Feelings Brainstorm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FDC7F-29C9-B8EF-ECA9-27E463E6ED5F}"/>
              </a:ext>
            </a:extLst>
          </p:cNvPr>
          <p:cNvSpPr txBox="1"/>
          <p:nvPr/>
        </p:nvSpPr>
        <p:spPr>
          <a:xfrm>
            <a:off x="1123547" y="1176313"/>
            <a:ext cx="201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Bad Feelings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1B0B17-279E-98AE-31AE-BC003F220D50}"/>
              </a:ext>
            </a:extLst>
          </p:cNvPr>
          <p:cNvSpPr txBox="1"/>
          <p:nvPr/>
        </p:nvSpPr>
        <p:spPr>
          <a:xfrm>
            <a:off x="4927078" y="1176313"/>
            <a:ext cx="2526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Middle Feelings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8487B6-1509-E942-4E13-F6D0EA3CFFE1}"/>
              </a:ext>
            </a:extLst>
          </p:cNvPr>
          <p:cNvSpPr txBox="1"/>
          <p:nvPr/>
        </p:nvSpPr>
        <p:spPr>
          <a:xfrm>
            <a:off x="8904722" y="1176312"/>
            <a:ext cx="233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Rubik" pitchFamily="2" charset="-79"/>
                <a:cs typeface="Rubik" pitchFamily="2" charset="-79"/>
              </a:rPr>
              <a:t>Good Feelings</a:t>
            </a:r>
          </a:p>
        </p:txBody>
      </p:sp>
      <p:pic>
        <p:nvPicPr>
          <p:cNvPr id="6" name="Picture 5" descr="A black and white text&#10;&#10;Description automatically generated">
            <a:extLst>
              <a:ext uri="{FF2B5EF4-FFF2-40B4-BE49-F238E27FC236}">
                <a16:creationId xmlns:a16="http://schemas.microsoft.com/office/drawing/2014/main" id="{A453CDE3-1BA0-C00D-4791-57D3A766EE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8674" y="110652"/>
            <a:ext cx="85725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30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1229</Words>
  <Application>Microsoft Office PowerPoint</Application>
  <PresentationFormat>Widescreen</PresentationFormat>
  <Paragraphs>222</Paragraphs>
  <Slides>34</Slides>
  <Notes>28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Cowgill</dc:creator>
  <cp:lastModifiedBy>Kristin Cowgill</cp:lastModifiedBy>
  <cp:revision>124</cp:revision>
  <dcterms:created xsi:type="dcterms:W3CDTF">2022-12-19T16:28:41Z</dcterms:created>
  <dcterms:modified xsi:type="dcterms:W3CDTF">2023-12-08T21:15:57Z</dcterms:modified>
</cp:coreProperties>
</file>