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636" r:id="rId2"/>
    <p:sldId id="3637" r:id="rId3"/>
    <p:sldId id="3638" r:id="rId4"/>
    <p:sldId id="3687" r:id="rId5"/>
    <p:sldId id="3570" r:id="rId6"/>
    <p:sldId id="3651" r:id="rId7"/>
    <p:sldId id="3688" r:id="rId8"/>
    <p:sldId id="3689" r:id="rId9"/>
    <p:sldId id="3690" r:id="rId10"/>
    <p:sldId id="3691" r:id="rId11"/>
    <p:sldId id="3639" r:id="rId12"/>
    <p:sldId id="3692" r:id="rId13"/>
    <p:sldId id="3693" r:id="rId14"/>
    <p:sldId id="3694" r:id="rId15"/>
    <p:sldId id="3695" r:id="rId16"/>
    <p:sldId id="3696" r:id="rId17"/>
    <p:sldId id="3697" r:id="rId18"/>
    <p:sldId id="3698" r:id="rId19"/>
    <p:sldId id="3699" r:id="rId20"/>
    <p:sldId id="3700" r:id="rId21"/>
    <p:sldId id="3648" r:id="rId22"/>
    <p:sldId id="3658" r:id="rId23"/>
    <p:sldId id="3649" r:id="rId24"/>
    <p:sldId id="3701" r:id="rId25"/>
    <p:sldId id="3702" r:id="rId26"/>
    <p:sldId id="3703" r:id="rId27"/>
    <p:sldId id="3704" r:id="rId28"/>
    <p:sldId id="3656" r:id="rId29"/>
    <p:sldId id="3705" r:id="rId30"/>
    <p:sldId id="3706" r:id="rId31"/>
    <p:sldId id="3709" r:id="rId32"/>
    <p:sldId id="3707" r:id="rId33"/>
    <p:sldId id="3708" r:id="rId34"/>
    <p:sldId id="36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2E5ADB-2CE6-C63E-5DD4-1F4C9499C215}" name="Sarah Mathay-Zurbuchen" initials="SM" userId="S::sarah.zurbuchen@legacyplus.org::a0966b8d-04bd-4860-bb4d-075ca6c0d2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23B"/>
    <a:srgbClr val="C5FFF4"/>
    <a:srgbClr val="71FFE4"/>
    <a:srgbClr val="00F8A0"/>
    <a:srgbClr val="FF8FD2"/>
    <a:srgbClr val="F0F0F0"/>
    <a:srgbClr val="FFE706"/>
    <a:srgbClr val="F5CF65"/>
    <a:srgbClr val="FAE8B4"/>
    <a:srgbClr val="F6D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F08A2-7C6F-FB0B-5344-BDC137DAA3C5}" v="145" dt="2023-12-08T20:05:52.943"/>
    <p1510:client id="{97849A78-726B-0C32-626B-9B9E02CABC25}" v="15" dt="2023-12-08T21:18:19.800"/>
    <p1510:client id="{DC455B2D-43E8-44F0-B58D-BDF00FD92FF0}" v="54" dt="2023-11-13T18:48:49.0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0887" autoAdjust="0"/>
  </p:normalViewPr>
  <p:slideViewPr>
    <p:cSldViewPr snapToGrid="0">
      <p:cViewPr varScale="1">
        <p:scale>
          <a:sx n="58" d="100"/>
          <a:sy n="58" d="100"/>
        </p:scale>
        <p:origin x="10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a Knudsen" userId="S::runa.knudsen@legacyplus.org::398060c4-af95-4297-9ec3-b6839669106c" providerId="AD" clId="Web-{97849A78-726B-0C32-626B-9B9E02CABC25}"/>
    <pc:docChg chg="modSld">
      <pc:chgData name="Runa Knudsen" userId="S::runa.knudsen@legacyplus.org::398060c4-af95-4297-9ec3-b6839669106c" providerId="AD" clId="Web-{97849A78-726B-0C32-626B-9B9E02CABC25}" dt="2023-12-08T21:18:19.800" v="13" actId="1076"/>
      <pc:docMkLst>
        <pc:docMk/>
      </pc:docMkLst>
      <pc:sldChg chg="addSp delSp modSp">
        <pc:chgData name="Runa Knudsen" userId="S::runa.knudsen@legacyplus.org::398060c4-af95-4297-9ec3-b6839669106c" providerId="AD" clId="Web-{97849A78-726B-0C32-626B-9B9E02CABC25}" dt="2023-12-08T21:18:19.800" v="13" actId="1076"/>
        <pc:sldMkLst>
          <pc:docMk/>
          <pc:sldMk cId="429900696" sldId="3636"/>
        </pc:sldMkLst>
        <pc:picChg chg="add del mod modCrop">
          <ac:chgData name="Runa Knudsen" userId="S::runa.knudsen@legacyplus.org::398060c4-af95-4297-9ec3-b6839669106c" providerId="AD" clId="Web-{97849A78-726B-0C32-626B-9B9E02CABC25}" dt="2023-12-08T21:17:23.345" v="5"/>
          <ac:picMkLst>
            <pc:docMk/>
            <pc:sldMk cId="429900696" sldId="3636"/>
            <ac:picMk id="4" creationId="{6E1A8FE4-C437-405A-CD3B-47A1F05B9471}"/>
          </ac:picMkLst>
        </pc:picChg>
        <pc:picChg chg="del">
          <ac:chgData name="Runa Knudsen" userId="S::runa.knudsen@legacyplus.org::398060c4-af95-4297-9ec3-b6839669106c" providerId="AD" clId="Web-{97849A78-726B-0C32-626B-9B9E02CABC25}" dt="2023-12-08T21:17:38.549" v="8"/>
          <ac:picMkLst>
            <pc:docMk/>
            <pc:sldMk cId="429900696" sldId="3636"/>
            <ac:picMk id="5" creationId="{FA0B98D5-7254-0B58-BEC1-ACC50D9A71E5}"/>
          </ac:picMkLst>
        </pc:picChg>
        <pc:picChg chg="add mod modCrop">
          <ac:chgData name="Runa Knudsen" userId="S::runa.knudsen@legacyplus.org::398060c4-af95-4297-9ec3-b6839669106c" providerId="AD" clId="Web-{97849A78-726B-0C32-626B-9B9E02CABC25}" dt="2023-12-08T21:18:19.800" v="13" actId="1076"/>
          <ac:picMkLst>
            <pc:docMk/>
            <pc:sldMk cId="429900696" sldId="3636"/>
            <ac:picMk id="6" creationId="{9C936F7B-F1AA-471F-F495-C6B19A162C98}"/>
          </ac:picMkLst>
        </pc:picChg>
      </pc:sldChg>
    </pc:docChg>
  </pc:docChgLst>
  <pc:docChgLst>
    <pc:chgData name="Runa Knudsen" userId="S::runa.knudsen@legacyplus.org::398060c4-af95-4297-9ec3-b6839669106c" providerId="AD" clId="Web-{0B5F08A2-7C6F-FB0B-5344-BDC137DAA3C5}"/>
    <pc:docChg chg="modSld">
      <pc:chgData name="Runa Knudsen" userId="S::runa.knudsen@legacyplus.org::398060c4-af95-4297-9ec3-b6839669106c" providerId="AD" clId="Web-{0B5F08A2-7C6F-FB0B-5344-BDC137DAA3C5}" dt="2023-12-08T20:05:52.943" v="144" actId="1076"/>
      <pc:docMkLst>
        <pc:docMk/>
      </pc:docMkLst>
      <pc:sldChg chg="addSp delSp">
        <pc:chgData name="Runa Knudsen" userId="S::runa.knudsen@legacyplus.org::398060c4-af95-4297-9ec3-b6839669106c" providerId="AD" clId="Web-{0B5F08A2-7C6F-FB0B-5344-BDC137DAA3C5}" dt="2023-12-08T20:04:51.676" v="137"/>
        <pc:sldMkLst>
          <pc:docMk/>
          <pc:sldMk cId="1318057009" sldId="3570"/>
        </pc:sldMkLst>
        <pc:picChg chg="del">
          <ac:chgData name="Runa Knudsen" userId="S::runa.knudsen@legacyplus.org::398060c4-af95-4297-9ec3-b6839669106c" providerId="AD" clId="Web-{0B5F08A2-7C6F-FB0B-5344-BDC137DAA3C5}" dt="2023-12-08T19:57:11.995" v="16"/>
          <ac:picMkLst>
            <pc:docMk/>
            <pc:sldMk cId="1318057009" sldId="3570"/>
            <ac:picMk id="6" creationId="{A764B351-FD0B-4EA8-B32F-7F0B2101AA11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4:50.504" v="136"/>
          <ac:picMkLst>
            <pc:docMk/>
            <pc:sldMk cId="1318057009" sldId="3570"/>
            <ac:picMk id="11" creationId="{8F40ABD8-C61B-0721-3D46-19C05685CC29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51.676" v="137"/>
          <ac:picMkLst>
            <pc:docMk/>
            <pc:sldMk cId="1318057009" sldId="3570"/>
            <ac:picMk id="16" creationId="{D599125B-2D99-4BB4-52C2-BE035A68B4A0}"/>
          </ac:picMkLst>
        </pc:picChg>
      </pc:sldChg>
      <pc:sldChg chg="addSp delSp modSp">
        <pc:chgData name="Runa Knudsen" userId="S::runa.knudsen@legacyplus.org::398060c4-af95-4297-9ec3-b6839669106c" providerId="AD" clId="Web-{0B5F08A2-7C6F-FB0B-5344-BDC137DAA3C5}" dt="2023-12-08T19:55:53.478" v="2" actId="1076"/>
        <pc:sldMkLst>
          <pc:docMk/>
          <pc:sldMk cId="429900696" sldId="3636"/>
        </pc:sldMkLst>
        <pc:picChg chg="add mod">
          <ac:chgData name="Runa Knudsen" userId="S::runa.knudsen@legacyplus.org::398060c4-af95-4297-9ec3-b6839669106c" providerId="AD" clId="Web-{0B5F08A2-7C6F-FB0B-5344-BDC137DAA3C5}" dt="2023-12-08T19:55:53.478" v="2" actId="1076"/>
          <ac:picMkLst>
            <pc:docMk/>
            <pc:sldMk cId="429900696" sldId="3636"/>
            <ac:picMk id="2" creationId="{B4C051E2-FD4B-214A-2D5F-466A38EF245B}"/>
          </ac:picMkLst>
        </pc:picChg>
        <pc:picChg chg="del">
          <ac:chgData name="Runa Knudsen" userId="S::runa.knudsen@legacyplus.org::398060c4-af95-4297-9ec3-b6839669106c" providerId="AD" clId="Web-{0B5F08A2-7C6F-FB0B-5344-BDC137DAA3C5}" dt="2023-12-08T19:55:44.306" v="0"/>
          <ac:picMkLst>
            <pc:docMk/>
            <pc:sldMk cId="429900696" sldId="3636"/>
            <ac:picMk id="4" creationId="{F41466F9-29E5-D955-7CA2-864846706248}"/>
          </ac:picMkLst>
        </pc:picChg>
      </pc:sldChg>
      <pc:sldChg chg="addSp delSp modSp">
        <pc:chgData name="Runa Knudsen" userId="S::runa.knudsen@legacyplus.org::398060c4-af95-4297-9ec3-b6839669106c" providerId="AD" clId="Web-{0B5F08A2-7C6F-FB0B-5344-BDC137DAA3C5}" dt="2023-12-08T20:05:52.943" v="144" actId="1076"/>
        <pc:sldMkLst>
          <pc:docMk/>
          <pc:sldMk cId="3175431526" sldId="3637"/>
        </pc:sldMkLst>
        <pc:picChg chg="del">
          <ac:chgData name="Runa Knudsen" userId="S::runa.knudsen@legacyplus.org::398060c4-af95-4297-9ec3-b6839669106c" providerId="AD" clId="Web-{0B5F08A2-7C6F-FB0B-5344-BDC137DAA3C5}" dt="2023-12-08T19:56:04.306" v="3"/>
          <ac:picMkLst>
            <pc:docMk/>
            <pc:sldMk cId="3175431526" sldId="3637"/>
            <ac:picMk id="4" creationId="{F41466F9-29E5-D955-7CA2-864846706248}"/>
          </ac:picMkLst>
        </pc:picChg>
        <pc:picChg chg="add mod">
          <ac:chgData name="Runa Knudsen" userId="S::runa.knudsen@legacyplus.org::398060c4-af95-4297-9ec3-b6839669106c" providerId="AD" clId="Web-{0B5F08A2-7C6F-FB0B-5344-BDC137DAA3C5}" dt="2023-12-08T20:05:52.943" v="144" actId="1076"/>
          <ac:picMkLst>
            <pc:docMk/>
            <pc:sldMk cId="3175431526" sldId="3637"/>
            <ac:picMk id="7" creationId="{F7B3A97F-2414-2972-44E3-1A0523638FC3}"/>
          </ac:picMkLst>
        </pc:picChg>
      </pc:sldChg>
      <pc:sldChg chg="addSp delSp modSp">
        <pc:chgData name="Runa Knudsen" userId="S::runa.knudsen@legacyplus.org::398060c4-af95-4297-9ec3-b6839669106c" providerId="AD" clId="Web-{0B5F08A2-7C6F-FB0B-5344-BDC137DAA3C5}" dt="2023-12-08T20:05:02.833" v="141"/>
        <pc:sldMkLst>
          <pc:docMk/>
          <pc:sldMk cId="1510897147" sldId="3638"/>
        </pc:sldMkLst>
        <pc:picChg chg="del mod">
          <ac:chgData name="Runa Knudsen" userId="S::runa.knudsen@legacyplus.org::398060c4-af95-4297-9ec3-b6839669106c" providerId="AD" clId="Web-{0B5F08A2-7C6F-FB0B-5344-BDC137DAA3C5}" dt="2023-12-08T19:56:33.026" v="10"/>
          <ac:picMkLst>
            <pc:docMk/>
            <pc:sldMk cId="1510897147" sldId="3638"/>
            <ac:picMk id="4" creationId="{F41466F9-29E5-D955-7CA2-864846706248}"/>
          </ac:picMkLst>
        </pc:picChg>
        <pc:picChg chg="add del mod">
          <ac:chgData name="Runa Knudsen" userId="S::runa.knudsen@legacyplus.org::398060c4-af95-4297-9ec3-b6839669106c" providerId="AD" clId="Web-{0B5F08A2-7C6F-FB0B-5344-BDC137DAA3C5}" dt="2023-12-08T20:05:00.723" v="140"/>
          <ac:picMkLst>
            <pc:docMk/>
            <pc:sldMk cId="1510897147" sldId="3638"/>
            <ac:picMk id="5" creationId="{3B4709B2-22C0-F8A0-A8F8-3BD6A16EEDE4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5:02.833" v="141"/>
          <ac:picMkLst>
            <pc:docMk/>
            <pc:sldMk cId="1510897147" sldId="3638"/>
            <ac:picMk id="11" creationId="{49AD0E56-FF65-2847-7094-AB4CA11B7233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4:22.863" v="125"/>
        <pc:sldMkLst>
          <pc:docMk/>
          <pc:sldMk cId="3461327152" sldId="3639"/>
        </pc:sldMkLst>
        <pc:picChg chg="del">
          <ac:chgData name="Runa Knudsen" userId="S::runa.knudsen@legacyplus.org::398060c4-af95-4297-9ec3-b6839669106c" providerId="AD" clId="Web-{0B5F08A2-7C6F-FB0B-5344-BDC137DAA3C5}" dt="2023-12-08T19:57:51.293" v="28"/>
          <ac:picMkLst>
            <pc:docMk/>
            <pc:sldMk cId="3461327152" sldId="3639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4:21.754" v="124"/>
          <ac:picMkLst>
            <pc:docMk/>
            <pc:sldMk cId="3461327152" sldId="3639"/>
            <ac:picMk id="10" creationId="{FA904B77-9CC3-B2A8-2B54-F050EEFC004B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22.863" v="125"/>
          <ac:picMkLst>
            <pc:docMk/>
            <pc:sldMk cId="3461327152" sldId="3639"/>
            <ac:picMk id="14" creationId="{BFBEF741-2519-5769-1B32-E09C8B4E93AE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0:56.750" v="72"/>
        <pc:sldMkLst>
          <pc:docMk/>
          <pc:sldMk cId="2384725438" sldId="3648"/>
        </pc:sldMkLst>
        <pc:picChg chg="del">
          <ac:chgData name="Runa Knudsen" userId="S::runa.knudsen@legacyplus.org::398060c4-af95-4297-9ec3-b6839669106c" providerId="AD" clId="Web-{0B5F08A2-7C6F-FB0B-5344-BDC137DAA3C5}" dt="2023-12-08T19:58:34.700" v="48"/>
          <ac:picMkLst>
            <pc:docMk/>
            <pc:sldMk cId="2384725438" sldId="3648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0:34.109" v="67"/>
          <ac:picMkLst>
            <pc:docMk/>
            <pc:sldMk cId="2384725438" sldId="3648"/>
            <ac:picMk id="9" creationId="{0097E14E-86B7-CE08-0B55-B17DF07DDC9F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0:55.859" v="71"/>
          <ac:picMkLst>
            <pc:docMk/>
            <pc:sldMk cId="2384725438" sldId="3648"/>
            <ac:picMk id="11" creationId="{73A010E2-312C-CF69-0210-50BA6A44FA5F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0:56.750" v="72"/>
          <ac:picMkLst>
            <pc:docMk/>
            <pc:sldMk cId="2384725438" sldId="3648"/>
            <ac:picMk id="13" creationId="{6719E78B-D10E-CC5C-F49A-EAADF9B6EAA5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16.438" v="76"/>
        <pc:sldMkLst>
          <pc:docMk/>
          <pc:sldMk cId="2115760888" sldId="3649"/>
        </pc:sldMkLst>
        <pc:picChg chg="del">
          <ac:chgData name="Runa Knudsen" userId="S::runa.knudsen@legacyplus.org::398060c4-af95-4297-9ec3-b6839669106c" providerId="AD" clId="Web-{0B5F08A2-7C6F-FB0B-5344-BDC137DAA3C5}" dt="2023-12-08T20:01:15.406" v="75"/>
          <ac:picMkLst>
            <pc:docMk/>
            <pc:sldMk cId="2115760888" sldId="3649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1:16.438" v="76"/>
          <ac:picMkLst>
            <pc:docMk/>
            <pc:sldMk cId="2115760888" sldId="3649"/>
            <ac:picMk id="9" creationId="{77F23314-B271-3BF8-B0CB-3DF8145C93A9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4:47.707" v="135"/>
        <pc:sldMkLst>
          <pc:docMk/>
          <pc:sldMk cId="2720755579" sldId="3651"/>
        </pc:sldMkLst>
        <pc:picChg chg="del">
          <ac:chgData name="Runa Knudsen" userId="S::runa.knudsen@legacyplus.org::398060c4-af95-4297-9ec3-b6839669106c" providerId="AD" clId="Web-{0B5F08A2-7C6F-FB0B-5344-BDC137DAA3C5}" dt="2023-12-08T19:57:22.230" v="18"/>
          <ac:picMkLst>
            <pc:docMk/>
            <pc:sldMk cId="2720755579" sldId="3651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4:47.301" v="134"/>
          <ac:picMkLst>
            <pc:docMk/>
            <pc:sldMk cId="2720755579" sldId="3651"/>
            <ac:picMk id="5" creationId="{95ABB7CB-C740-044B-E90B-8294AC01E60E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47.707" v="135"/>
          <ac:picMkLst>
            <pc:docMk/>
            <pc:sldMk cId="2720755579" sldId="3651"/>
            <ac:picMk id="8" creationId="{68BBCAB5-0A4D-4BA5-2DCA-1E8F3B4BFD7D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37.313" v="86"/>
        <pc:sldMkLst>
          <pc:docMk/>
          <pc:sldMk cId="3241807159" sldId="3656"/>
        </pc:sldMkLst>
        <pc:picChg chg="del">
          <ac:chgData name="Runa Knudsen" userId="S::runa.knudsen@legacyplus.org::398060c4-af95-4297-9ec3-b6839669106c" providerId="AD" clId="Web-{0B5F08A2-7C6F-FB0B-5344-BDC137DAA3C5}" dt="2023-12-08T20:01:36.438" v="85"/>
          <ac:picMkLst>
            <pc:docMk/>
            <pc:sldMk cId="3241807159" sldId="3656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1:37.313" v="86"/>
          <ac:picMkLst>
            <pc:docMk/>
            <pc:sldMk cId="3241807159" sldId="3656"/>
            <ac:picMk id="9" creationId="{0772F63B-FCF0-0C78-9B3C-309AFF43434D}"/>
          </ac:picMkLst>
        </pc:picChg>
      </pc:sldChg>
      <pc:sldChg chg="addSp delSp modSp">
        <pc:chgData name="Runa Knudsen" userId="S::runa.knudsen@legacyplus.org::398060c4-af95-4297-9ec3-b6839669106c" providerId="AD" clId="Web-{0B5F08A2-7C6F-FB0B-5344-BDC137DAA3C5}" dt="2023-12-08T20:00:49.656" v="70" actId="1076"/>
        <pc:sldMkLst>
          <pc:docMk/>
          <pc:sldMk cId="1277716585" sldId="3658"/>
        </pc:sldMkLst>
        <pc:picChg chg="add del">
          <ac:chgData name="Runa Knudsen" userId="S::runa.knudsen@legacyplus.org::398060c4-af95-4297-9ec3-b6839669106c" providerId="AD" clId="Web-{0B5F08A2-7C6F-FB0B-5344-BDC137DAA3C5}" dt="2023-12-08T19:59:23.170" v="58"/>
          <ac:picMkLst>
            <pc:docMk/>
            <pc:sldMk cId="1277716585" sldId="3658"/>
            <ac:picMk id="6" creationId="{A764B351-FD0B-4EA8-B32F-7F0B2101AA11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19:58:47.919" v="52"/>
          <ac:picMkLst>
            <pc:docMk/>
            <pc:sldMk cId="1277716585" sldId="3658"/>
            <ac:picMk id="15" creationId="{369F82FF-7D16-0AC8-E2A5-82D3BE0ED00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19:59:01.825" v="54"/>
          <ac:picMkLst>
            <pc:docMk/>
            <pc:sldMk cId="1277716585" sldId="3658"/>
            <ac:picMk id="17" creationId="{AEE1FB29-1DBD-8C51-BF22-44A052DB4071}"/>
          </ac:picMkLst>
        </pc:picChg>
        <pc:picChg chg="add mod">
          <ac:chgData name="Runa Knudsen" userId="S::runa.knudsen@legacyplus.org::398060c4-af95-4297-9ec3-b6839669106c" providerId="AD" clId="Web-{0B5F08A2-7C6F-FB0B-5344-BDC137DAA3C5}" dt="2023-12-08T20:00:49.656" v="70" actId="1076"/>
          <ac:picMkLst>
            <pc:docMk/>
            <pc:sldMk cId="1277716585" sldId="3658"/>
            <ac:picMk id="19" creationId="{1E2876C1-51D9-B0CF-5436-3CB8985A293E}"/>
          </ac:picMkLst>
        </pc:picChg>
      </pc:sldChg>
      <pc:sldChg chg="addSp delSp modSp">
        <pc:chgData name="Runa Knudsen" userId="S::runa.knudsen@legacyplus.org::398060c4-af95-4297-9ec3-b6839669106c" providerId="AD" clId="Web-{0B5F08A2-7C6F-FB0B-5344-BDC137DAA3C5}" dt="2023-12-08T20:03:14.252" v="107" actId="1076"/>
        <pc:sldMkLst>
          <pc:docMk/>
          <pc:sldMk cId="1370071814" sldId="3677"/>
        </pc:sldMkLst>
        <pc:picChg chg="add del mod">
          <ac:chgData name="Runa Knudsen" userId="S::runa.knudsen@legacyplus.org::398060c4-af95-4297-9ec3-b6839669106c" providerId="AD" clId="Web-{0B5F08A2-7C6F-FB0B-5344-BDC137DAA3C5}" dt="2023-12-08T20:02:24.720" v="99"/>
          <ac:picMkLst>
            <pc:docMk/>
            <pc:sldMk cId="1370071814" sldId="3677"/>
            <ac:picMk id="3" creationId="{DE968246-01F0-BBD2-4C28-9F710061C29A}"/>
          </ac:picMkLst>
        </pc:picChg>
        <pc:picChg chg="add mod">
          <ac:chgData name="Runa Knudsen" userId="S::runa.knudsen@legacyplus.org::398060c4-af95-4297-9ec3-b6839669106c" providerId="AD" clId="Web-{0B5F08A2-7C6F-FB0B-5344-BDC137DAA3C5}" dt="2023-12-08T20:03:04.955" v="106" actId="1076"/>
          <ac:picMkLst>
            <pc:docMk/>
            <pc:sldMk cId="1370071814" sldId="3677"/>
            <ac:picMk id="4" creationId="{07FDFA46-BA30-A51B-5E58-D5A96F3D3FF0}"/>
          </ac:picMkLst>
        </pc:picChg>
        <pc:picChg chg="mod">
          <ac:chgData name="Runa Knudsen" userId="S::runa.knudsen@legacyplus.org::398060c4-af95-4297-9ec3-b6839669106c" providerId="AD" clId="Web-{0B5F08A2-7C6F-FB0B-5344-BDC137DAA3C5}" dt="2023-12-08T20:03:14.252" v="107" actId="1076"/>
          <ac:picMkLst>
            <pc:docMk/>
            <pc:sldMk cId="1370071814" sldId="3677"/>
            <ac:picMk id="5" creationId="{28C30852-FA80-88A4-8720-54010698B6DB}"/>
          </ac:picMkLst>
        </pc:picChg>
        <pc:picChg chg="del">
          <ac:chgData name="Runa Knudsen" userId="S::runa.knudsen@legacyplus.org::398060c4-af95-4297-9ec3-b6839669106c" providerId="AD" clId="Web-{0B5F08A2-7C6F-FB0B-5344-BDC137DAA3C5}" dt="2023-12-08T20:02:51.408" v="103"/>
          <ac:picMkLst>
            <pc:docMk/>
            <pc:sldMk cId="1370071814" sldId="3677"/>
            <ac:picMk id="7" creationId="{A1D24A28-0961-37C7-FB13-6B4ADA5C5EBD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4:57.051" v="139"/>
        <pc:sldMkLst>
          <pc:docMk/>
          <pc:sldMk cId="3389873863" sldId="3687"/>
        </pc:sldMkLst>
        <pc:picChg chg="del">
          <ac:chgData name="Runa Knudsen" userId="S::runa.knudsen@legacyplus.org::398060c4-af95-4297-9ec3-b6839669106c" providerId="AD" clId="Web-{0B5F08A2-7C6F-FB0B-5344-BDC137DAA3C5}" dt="2023-12-08T19:57:02.917" v="14"/>
          <ac:picMkLst>
            <pc:docMk/>
            <pc:sldMk cId="3389873863" sldId="3687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4:56.020" v="138"/>
          <ac:picMkLst>
            <pc:docMk/>
            <pc:sldMk cId="3389873863" sldId="3687"/>
            <ac:picMk id="6" creationId="{8D153D94-9A36-E5E3-F216-CE0B6451BD4D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57.051" v="139"/>
          <ac:picMkLst>
            <pc:docMk/>
            <pc:sldMk cId="3389873863" sldId="3687"/>
            <ac:picMk id="9" creationId="{5A27D101-DDC9-DF43-26A8-8115F1AFC19D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4:44.129" v="133"/>
        <pc:sldMkLst>
          <pc:docMk/>
          <pc:sldMk cId="1080171838" sldId="3688"/>
        </pc:sldMkLst>
        <pc:picChg chg="add del">
          <ac:chgData name="Runa Knudsen" userId="S::runa.knudsen@legacyplus.org::398060c4-af95-4297-9ec3-b6839669106c" providerId="AD" clId="Web-{0B5F08A2-7C6F-FB0B-5344-BDC137DAA3C5}" dt="2023-12-08T20:04:42.973" v="132"/>
          <ac:picMkLst>
            <pc:docMk/>
            <pc:sldMk cId="1080171838" sldId="3688"/>
            <ac:picMk id="3" creationId="{AFDA7BBA-18C5-343A-A8C5-9BFD94C6323A}"/>
          </ac:picMkLst>
        </pc:picChg>
        <pc:picChg chg="del">
          <ac:chgData name="Runa Knudsen" userId="S::runa.knudsen@legacyplus.org::398060c4-af95-4297-9ec3-b6839669106c" providerId="AD" clId="Web-{0B5F08A2-7C6F-FB0B-5344-BDC137DAA3C5}" dt="2023-12-08T19:57:28.761" v="20"/>
          <ac:picMkLst>
            <pc:docMk/>
            <pc:sldMk cId="1080171838" sldId="3688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44.129" v="133"/>
          <ac:picMkLst>
            <pc:docMk/>
            <pc:sldMk cId="1080171838" sldId="3688"/>
            <ac:picMk id="15" creationId="{F13F3049-11CB-1922-4D0B-C909DC9DC1E2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4:37.613" v="131"/>
        <pc:sldMkLst>
          <pc:docMk/>
          <pc:sldMk cId="1729228291" sldId="3689"/>
        </pc:sldMkLst>
        <pc:picChg chg="del">
          <ac:chgData name="Runa Knudsen" userId="S::runa.knudsen@legacyplus.org::398060c4-af95-4297-9ec3-b6839669106c" providerId="AD" clId="Web-{0B5F08A2-7C6F-FB0B-5344-BDC137DAA3C5}" dt="2023-12-08T19:57:36.511" v="22"/>
          <ac:picMkLst>
            <pc:docMk/>
            <pc:sldMk cId="1729228291" sldId="3689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4:37.020" v="130"/>
          <ac:picMkLst>
            <pc:docMk/>
            <pc:sldMk cId="1729228291" sldId="3689"/>
            <ac:picMk id="9" creationId="{73591805-2EE2-660E-E12A-37BB2AF8680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37.613" v="131"/>
          <ac:picMkLst>
            <pc:docMk/>
            <pc:sldMk cId="1729228291" sldId="3689"/>
            <ac:picMk id="11" creationId="{F0B3FD50-6E02-1E89-0A34-86F3489786F7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4:33.816" v="129"/>
        <pc:sldMkLst>
          <pc:docMk/>
          <pc:sldMk cId="426686685" sldId="3690"/>
        </pc:sldMkLst>
        <pc:picChg chg="add del">
          <ac:chgData name="Runa Knudsen" userId="S::runa.knudsen@legacyplus.org::398060c4-af95-4297-9ec3-b6839669106c" providerId="AD" clId="Web-{0B5F08A2-7C6F-FB0B-5344-BDC137DAA3C5}" dt="2023-12-08T20:04:32.770" v="128"/>
          <ac:picMkLst>
            <pc:docMk/>
            <pc:sldMk cId="426686685" sldId="3690"/>
            <ac:picMk id="3" creationId="{11FF0EDD-4A83-2B00-FC73-171DB2610911}"/>
          </ac:picMkLst>
        </pc:picChg>
        <pc:picChg chg="del">
          <ac:chgData name="Runa Knudsen" userId="S::runa.knudsen@legacyplus.org::398060c4-af95-4297-9ec3-b6839669106c" providerId="AD" clId="Web-{0B5F08A2-7C6F-FB0B-5344-BDC137DAA3C5}" dt="2023-12-08T19:57:41.464" v="24"/>
          <ac:picMkLst>
            <pc:docMk/>
            <pc:sldMk cId="426686685" sldId="3690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33.816" v="129"/>
          <ac:picMkLst>
            <pc:docMk/>
            <pc:sldMk cId="426686685" sldId="3690"/>
            <ac:picMk id="9" creationId="{68EF3765-8B10-44EA-E8BE-660659BCEF43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4:27.519" v="127"/>
        <pc:sldMkLst>
          <pc:docMk/>
          <pc:sldMk cId="3557714799" sldId="3691"/>
        </pc:sldMkLst>
        <pc:picChg chg="del">
          <ac:chgData name="Runa Knudsen" userId="S::runa.knudsen@legacyplus.org::398060c4-af95-4297-9ec3-b6839669106c" providerId="AD" clId="Web-{0B5F08A2-7C6F-FB0B-5344-BDC137DAA3C5}" dt="2023-12-08T19:57:46.558" v="26"/>
          <ac:picMkLst>
            <pc:docMk/>
            <pc:sldMk cId="3557714799" sldId="3691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4:26.644" v="126"/>
          <ac:picMkLst>
            <pc:docMk/>
            <pc:sldMk cId="3557714799" sldId="3691"/>
            <ac:picMk id="10" creationId="{55EBF75E-5B30-724C-8091-D111389BFFE5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27.519" v="127"/>
          <ac:picMkLst>
            <pc:docMk/>
            <pc:sldMk cId="3557714799" sldId="3691"/>
            <ac:picMk id="13" creationId="{5087B6CE-3780-A8A1-C704-83B6D561CDD9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4:17.832" v="123"/>
        <pc:sldMkLst>
          <pc:docMk/>
          <pc:sldMk cId="740927746" sldId="3692"/>
        </pc:sldMkLst>
        <pc:picChg chg="del">
          <ac:chgData name="Runa Knudsen" userId="S::runa.knudsen@legacyplus.org::398060c4-af95-4297-9ec3-b6839669106c" providerId="AD" clId="Web-{0B5F08A2-7C6F-FB0B-5344-BDC137DAA3C5}" dt="2023-12-08T19:57:55.418" v="30"/>
          <ac:picMkLst>
            <pc:docMk/>
            <pc:sldMk cId="740927746" sldId="3692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4:16.894" v="122"/>
          <ac:picMkLst>
            <pc:docMk/>
            <pc:sldMk cId="740927746" sldId="3692"/>
            <ac:picMk id="10" creationId="{C0BE3F6D-B89F-3EB8-6127-088C78D40F00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17.832" v="123"/>
          <ac:picMkLst>
            <pc:docMk/>
            <pc:sldMk cId="740927746" sldId="3692"/>
            <ac:picMk id="14" creationId="{2022E8E0-1B1A-088B-1F16-D6478FEF16A3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4:12.129" v="121"/>
        <pc:sldMkLst>
          <pc:docMk/>
          <pc:sldMk cId="819600205" sldId="3693"/>
        </pc:sldMkLst>
        <pc:picChg chg="del">
          <ac:chgData name="Runa Knudsen" userId="S::runa.knudsen@legacyplus.org::398060c4-af95-4297-9ec3-b6839669106c" providerId="AD" clId="Web-{0B5F08A2-7C6F-FB0B-5344-BDC137DAA3C5}" dt="2023-12-08T19:57:59.699" v="32"/>
          <ac:picMkLst>
            <pc:docMk/>
            <pc:sldMk cId="819600205" sldId="3693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4:11.597" v="120"/>
          <ac:picMkLst>
            <pc:docMk/>
            <pc:sldMk cId="819600205" sldId="3693"/>
            <ac:picMk id="7" creationId="{F2AD19BD-CCF3-4696-1BC1-2D7FBDE8240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12.129" v="121"/>
          <ac:picMkLst>
            <pc:docMk/>
            <pc:sldMk cId="819600205" sldId="3693"/>
            <ac:picMk id="9" creationId="{24FC7183-0F8C-5609-7B87-0410288EFB0B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4:08.816" v="119"/>
        <pc:sldMkLst>
          <pc:docMk/>
          <pc:sldMk cId="1998999651" sldId="3694"/>
        </pc:sldMkLst>
        <pc:picChg chg="del">
          <ac:chgData name="Runa Knudsen" userId="S::runa.knudsen@legacyplus.org::398060c4-af95-4297-9ec3-b6839669106c" providerId="AD" clId="Web-{0B5F08A2-7C6F-FB0B-5344-BDC137DAA3C5}" dt="2023-12-08T19:58:03.965" v="34"/>
          <ac:picMkLst>
            <pc:docMk/>
            <pc:sldMk cId="1998999651" sldId="3694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4:07.066" v="118"/>
          <ac:picMkLst>
            <pc:docMk/>
            <pc:sldMk cId="1998999651" sldId="3694"/>
            <ac:picMk id="11" creationId="{1CA6C469-4A0C-1E5E-30E4-26421C8A8DA3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08.816" v="119"/>
          <ac:picMkLst>
            <pc:docMk/>
            <pc:sldMk cId="1998999651" sldId="3694"/>
            <ac:picMk id="13" creationId="{F0715EF3-157C-61DE-5828-E2AD6CA42F0C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4:03.300" v="117"/>
        <pc:sldMkLst>
          <pc:docMk/>
          <pc:sldMk cId="2918256697" sldId="3695"/>
        </pc:sldMkLst>
        <pc:picChg chg="del">
          <ac:chgData name="Runa Knudsen" userId="S::runa.knudsen@legacyplus.org::398060c4-af95-4297-9ec3-b6839669106c" providerId="AD" clId="Web-{0B5F08A2-7C6F-FB0B-5344-BDC137DAA3C5}" dt="2023-12-08T19:58:07.606" v="36"/>
          <ac:picMkLst>
            <pc:docMk/>
            <pc:sldMk cId="2918256697" sldId="3695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4:02.691" v="116"/>
          <ac:picMkLst>
            <pc:docMk/>
            <pc:sldMk cId="2918256697" sldId="3695"/>
            <ac:picMk id="9" creationId="{C0612BE3-A0D9-6117-511F-438C7388297B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4:03.300" v="117"/>
          <ac:picMkLst>
            <pc:docMk/>
            <pc:sldMk cId="2918256697" sldId="3695"/>
            <ac:picMk id="12" creationId="{2DDE4B93-61C9-30C0-F87F-223F5FD1C071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3:59.269" v="115"/>
        <pc:sldMkLst>
          <pc:docMk/>
          <pc:sldMk cId="3399625967" sldId="3696"/>
        </pc:sldMkLst>
        <pc:picChg chg="del">
          <ac:chgData name="Runa Knudsen" userId="S::runa.knudsen@legacyplus.org::398060c4-af95-4297-9ec3-b6839669106c" providerId="AD" clId="Web-{0B5F08A2-7C6F-FB0B-5344-BDC137DAA3C5}" dt="2023-12-08T19:58:11.418" v="38"/>
          <ac:picMkLst>
            <pc:docMk/>
            <pc:sldMk cId="3399625967" sldId="3696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3:58.644" v="114"/>
          <ac:picMkLst>
            <pc:docMk/>
            <pc:sldMk cId="3399625967" sldId="3696"/>
            <ac:picMk id="7" creationId="{2B3CB21F-D8C4-2B4F-33C7-4E314520FD5B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3:59.269" v="115"/>
          <ac:picMkLst>
            <pc:docMk/>
            <pc:sldMk cId="3399625967" sldId="3696"/>
            <ac:picMk id="9" creationId="{40DC118C-00D4-1A83-BABA-66393CDF3E67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3:55.034" v="113"/>
        <pc:sldMkLst>
          <pc:docMk/>
          <pc:sldMk cId="3433422223" sldId="3697"/>
        </pc:sldMkLst>
        <pc:picChg chg="del">
          <ac:chgData name="Runa Knudsen" userId="S::runa.knudsen@legacyplus.org::398060c4-af95-4297-9ec3-b6839669106c" providerId="AD" clId="Web-{0B5F08A2-7C6F-FB0B-5344-BDC137DAA3C5}" dt="2023-12-08T19:58:15.809" v="40"/>
          <ac:picMkLst>
            <pc:docMk/>
            <pc:sldMk cId="3433422223" sldId="3697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3:54.488" v="112"/>
          <ac:picMkLst>
            <pc:docMk/>
            <pc:sldMk cId="3433422223" sldId="3697"/>
            <ac:picMk id="6" creationId="{C75A2B48-10EF-69C7-7C24-0A4F776C3B59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3:55.034" v="113"/>
          <ac:picMkLst>
            <pc:docMk/>
            <pc:sldMk cId="3433422223" sldId="3697"/>
            <ac:picMk id="9" creationId="{D3D5C10C-20DE-56C9-28CD-3BA3E9E2B8BD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3:50.003" v="111"/>
        <pc:sldMkLst>
          <pc:docMk/>
          <pc:sldMk cId="2426303738" sldId="3698"/>
        </pc:sldMkLst>
        <pc:picChg chg="del">
          <ac:chgData name="Runa Knudsen" userId="S::runa.knudsen@legacyplus.org::398060c4-af95-4297-9ec3-b6839669106c" providerId="AD" clId="Web-{0B5F08A2-7C6F-FB0B-5344-BDC137DAA3C5}" dt="2023-12-08T19:58:21.840" v="42"/>
          <ac:picMkLst>
            <pc:docMk/>
            <pc:sldMk cId="2426303738" sldId="3698"/>
            <ac:picMk id="4" creationId="{F41466F9-29E5-D955-7CA2-864846706248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3:49.362" v="110"/>
          <ac:picMkLst>
            <pc:docMk/>
            <pc:sldMk cId="2426303738" sldId="3698"/>
            <ac:picMk id="6" creationId="{6C617D95-F0FF-4DD0-B024-85C3B9AE3E1F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3:50.003" v="111"/>
          <ac:picMkLst>
            <pc:docMk/>
            <pc:sldMk cId="2426303738" sldId="3698"/>
            <ac:picMk id="9" creationId="{35ABBAFE-4938-696C-23C1-A54FE1156AFB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3:46.190" v="109"/>
        <pc:sldMkLst>
          <pc:docMk/>
          <pc:sldMk cId="194654707" sldId="3699"/>
        </pc:sldMkLst>
        <pc:picChg chg="add del">
          <ac:chgData name="Runa Knudsen" userId="S::runa.knudsen@legacyplus.org::398060c4-af95-4297-9ec3-b6839669106c" providerId="AD" clId="Web-{0B5F08A2-7C6F-FB0B-5344-BDC137DAA3C5}" dt="2023-12-08T20:03:44.753" v="108"/>
          <ac:picMkLst>
            <pc:docMk/>
            <pc:sldMk cId="194654707" sldId="3699"/>
            <ac:picMk id="3" creationId="{2906895C-7FC7-AD92-FF9E-CB0D499038CA}"/>
          </ac:picMkLst>
        </pc:picChg>
        <pc:picChg chg="del">
          <ac:chgData name="Runa Knudsen" userId="S::runa.knudsen@legacyplus.org::398060c4-af95-4297-9ec3-b6839669106c" providerId="AD" clId="Web-{0B5F08A2-7C6F-FB0B-5344-BDC137DAA3C5}" dt="2023-12-08T19:58:26.403" v="44"/>
          <ac:picMkLst>
            <pc:docMk/>
            <pc:sldMk cId="194654707" sldId="3699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3:46.190" v="109"/>
          <ac:picMkLst>
            <pc:docMk/>
            <pc:sldMk cId="194654707" sldId="3699"/>
            <ac:picMk id="13" creationId="{906A6A22-7D5E-1EF5-10FD-ED4A3AD6D52D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01.750" v="74"/>
        <pc:sldMkLst>
          <pc:docMk/>
          <pc:sldMk cId="2831167839" sldId="3700"/>
        </pc:sldMkLst>
        <pc:picChg chg="del">
          <ac:chgData name="Runa Knudsen" userId="S::runa.knudsen@legacyplus.org::398060c4-af95-4297-9ec3-b6839669106c" providerId="AD" clId="Web-{0B5F08A2-7C6F-FB0B-5344-BDC137DAA3C5}" dt="2023-12-08T19:58:30.340" v="46"/>
          <ac:picMkLst>
            <pc:docMk/>
            <pc:sldMk cId="2831167839" sldId="3700"/>
            <ac:picMk id="6" creationId="{6EC2ADC6-0F2E-3283-ADA6-198561700FB5}"/>
          </ac:picMkLst>
        </pc:picChg>
        <pc:picChg chg="add del">
          <ac:chgData name="Runa Knudsen" userId="S::runa.knudsen@legacyplus.org::398060c4-af95-4297-9ec3-b6839669106c" providerId="AD" clId="Web-{0B5F08A2-7C6F-FB0B-5344-BDC137DAA3C5}" dt="2023-12-08T20:01:00.422" v="73"/>
          <ac:picMkLst>
            <pc:docMk/>
            <pc:sldMk cId="2831167839" sldId="3700"/>
            <ac:picMk id="7" creationId="{120D9CB4-05C5-A50E-4FC5-00B9D3EFE5C1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1:01.750" v="74"/>
          <ac:picMkLst>
            <pc:docMk/>
            <pc:sldMk cId="2831167839" sldId="3700"/>
            <ac:picMk id="9" creationId="{E7BF29B6-27FA-6626-F147-F2556FCA8D46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20.875" v="78"/>
        <pc:sldMkLst>
          <pc:docMk/>
          <pc:sldMk cId="1988970511" sldId="3701"/>
        </pc:sldMkLst>
        <pc:picChg chg="del">
          <ac:chgData name="Runa Knudsen" userId="S::runa.knudsen@legacyplus.org::398060c4-af95-4297-9ec3-b6839669106c" providerId="AD" clId="Web-{0B5F08A2-7C6F-FB0B-5344-BDC137DAA3C5}" dt="2023-12-08T20:01:20.391" v="77"/>
          <ac:picMkLst>
            <pc:docMk/>
            <pc:sldMk cId="1988970511" sldId="3701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1:20.875" v="78"/>
          <ac:picMkLst>
            <pc:docMk/>
            <pc:sldMk cId="1988970511" sldId="3701"/>
            <ac:picMk id="6" creationId="{0B0D0E7E-6FCE-940A-0FD4-4CB4F335E7F6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24.563" v="80"/>
        <pc:sldMkLst>
          <pc:docMk/>
          <pc:sldMk cId="482054811" sldId="3702"/>
        </pc:sldMkLst>
        <pc:picChg chg="del">
          <ac:chgData name="Runa Knudsen" userId="S::runa.knudsen@legacyplus.org::398060c4-af95-4297-9ec3-b6839669106c" providerId="AD" clId="Web-{0B5F08A2-7C6F-FB0B-5344-BDC137DAA3C5}" dt="2023-12-08T20:01:24.156" v="79"/>
          <ac:picMkLst>
            <pc:docMk/>
            <pc:sldMk cId="482054811" sldId="3702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1:24.563" v="80"/>
          <ac:picMkLst>
            <pc:docMk/>
            <pc:sldMk cId="482054811" sldId="3702"/>
            <ac:picMk id="10" creationId="{8CAC3AF0-B842-760B-8D03-57E71FDAEF00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28.922" v="82"/>
        <pc:sldMkLst>
          <pc:docMk/>
          <pc:sldMk cId="2766216887" sldId="3703"/>
        </pc:sldMkLst>
        <pc:picChg chg="del">
          <ac:chgData name="Runa Knudsen" userId="S::runa.knudsen@legacyplus.org::398060c4-af95-4297-9ec3-b6839669106c" providerId="AD" clId="Web-{0B5F08A2-7C6F-FB0B-5344-BDC137DAA3C5}" dt="2023-12-08T20:01:27.985" v="81"/>
          <ac:picMkLst>
            <pc:docMk/>
            <pc:sldMk cId="2766216887" sldId="3703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1:28.922" v="82"/>
          <ac:picMkLst>
            <pc:docMk/>
            <pc:sldMk cId="2766216887" sldId="3703"/>
            <ac:picMk id="10" creationId="{43BCD309-19FB-75CF-20E1-D67A8032D9D7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32.735" v="84"/>
        <pc:sldMkLst>
          <pc:docMk/>
          <pc:sldMk cId="1833233073" sldId="3704"/>
        </pc:sldMkLst>
        <pc:picChg chg="del">
          <ac:chgData name="Runa Knudsen" userId="S::runa.knudsen@legacyplus.org::398060c4-af95-4297-9ec3-b6839669106c" providerId="AD" clId="Web-{0B5F08A2-7C6F-FB0B-5344-BDC137DAA3C5}" dt="2023-12-08T20:01:31.891" v="83"/>
          <ac:picMkLst>
            <pc:docMk/>
            <pc:sldMk cId="1833233073" sldId="3704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1:32.735" v="84"/>
          <ac:picMkLst>
            <pc:docMk/>
            <pc:sldMk cId="1833233073" sldId="3704"/>
            <ac:picMk id="7" creationId="{B04A2E5F-8A0E-7C35-B247-B61FC96E2090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40.282" v="88"/>
        <pc:sldMkLst>
          <pc:docMk/>
          <pc:sldMk cId="1066449315" sldId="3705"/>
        </pc:sldMkLst>
        <pc:picChg chg="del">
          <ac:chgData name="Runa Knudsen" userId="S::runa.knudsen@legacyplus.org::398060c4-af95-4297-9ec3-b6839669106c" providerId="AD" clId="Web-{0B5F08A2-7C6F-FB0B-5344-BDC137DAA3C5}" dt="2023-12-08T20:01:39.797" v="87"/>
          <ac:picMkLst>
            <pc:docMk/>
            <pc:sldMk cId="1066449315" sldId="3705"/>
            <ac:picMk id="6" creationId="{A764B351-FD0B-4EA8-B32F-7F0B2101AA11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1:40.282" v="88"/>
          <ac:picMkLst>
            <pc:docMk/>
            <pc:sldMk cId="1066449315" sldId="3705"/>
            <ac:picMk id="11" creationId="{2B301D3C-69FB-FDC2-90DB-0E6C9C3E3AF8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43.813" v="90"/>
        <pc:sldMkLst>
          <pc:docMk/>
          <pc:sldMk cId="1861373153" sldId="3706"/>
        </pc:sldMkLst>
        <pc:picChg chg="del">
          <ac:chgData name="Runa Knudsen" userId="S::runa.knudsen@legacyplus.org::398060c4-af95-4297-9ec3-b6839669106c" providerId="AD" clId="Web-{0B5F08A2-7C6F-FB0B-5344-BDC137DAA3C5}" dt="2023-12-08T20:01:43.204" v="89"/>
          <ac:picMkLst>
            <pc:docMk/>
            <pc:sldMk cId="1861373153" sldId="3706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1:43.813" v="90"/>
          <ac:picMkLst>
            <pc:docMk/>
            <pc:sldMk cId="1861373153" sldId="3706"/>
            <ac:picMk id="8" creationId="{38626606-CAF7-F8DE-CA6C-89730701F35E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51.438" v="94"/>
        <pc:sldMkLst>
          <pc:docMk/>
          <pc:sldMk cId="299984682" sldId="3707"/>
        </pc:sldMkLst>
        <pc:picChg chg="del">
          <ac:chgData name="Runa Knudsen" userId="S::runa.knudsen@legacyplus.org::398060c4-af95-4297-9ec3-b6839669106c" providerId="AD" clId="Web-{0B5F08A2-7C6F-FB0B-5344-BDC137DAA3C5}" dt="2023-12-08T20:01:50.985" v="93"/>
          <ac:picMkLst>
            <pc:docMk/>
            <pc:sldMk cId="299984682" sldId="3707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1:51.438" v="94"/>
          <ac:picMkLst>
            <pc:docMk/>
            <pc:sldMk cId="299984682" sldId="3707"/>
            <ac:picMk id="8" creationId="{2A7C13AF-6AE7-4943-E55F-708B7BAE430D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54.907" v="96"/>
        <pc:sldMkLst>
          <pc:docMk/>
          <pc:sldMk cId="3258969673" sldId="3708"/>
        </pc:sldMkLst>
        <pc:picChg chg="del">
          <ac:chgData name="Runa Knudsen" userId="S::runa.knudsen@legacyplus.org::398060c4-af95-4297-9ec3-b6839669106c" providerId="AD" clId="Web-{0B5F08A2-7C6F-FB0B-5344-BDC137DAA3C5}" dt="2023-12-08T20:01:54.001" v="95"/>
          <ac:picMkLst>
            <pc:docMk/>
            <pc:sldMk cId="3258969673" sldId="3708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0B5F08A2-7C6F-FB0B-5344-BDC137DAA3C5}" dt="2023-12-08T20:01:54.907" v="96"/>
          <ac:picMkLst>
            <pc:docMk/>
            <pc:sldMk cId="3258969673" sldId="3708"/>
            <ac:picMk id="6" creationId="{9BA66165-06E1-BBC2-55F6-CF498E626E5C}"/>
          </ac:picMkLst>
        </pc:picChg>
      </pc:sldChg>
      <pc:sldChg chg="addSp delSp">
        <pc:chgData name="Runa Knudsen" userId="S::runa.knudsen@legacyplus.org::398060c4-af95-4297-9ec3-b6839669106c" providerId="AD" clId="Web-{0B5F08A2-7C6F-FB0B-5344-BDC137DAA3C5}" dt="2023-12-08T20:01:47.829" v="92"/>
        <pc:sldMkLst>
          <pc:docMk/>
          <pc:sldMk cId="799050486" sldId="3709"/>
        </pc:sldMkLst>
        <pc:picChg chg="add">
          <ac:chgData name="Runa Knudsen" userId="S::runa.knudsen@legacyplus.org::398060c4-af95-4297-9ec3-b6839669106c" providerId="AD" clId="Web-{0B5F08A2-7C6F-FB0B-5344-BDC137DAA3C5}" dt="2023-12-08T20:01:47.829" v="92"/>
          <ac:picMkLst>
            <pc:docMk/>
            <pc:sldMk cId="799050486" sldId="3709"/>
            <ac:picMk id="3" creationId="{73D44EB4-E643-FD03-DEEB-648575D6944C}"/>
          </ac:picMkLst>
        </pc:picChg>
        <pc:picChg chg="del">
          <ac:chgData name="Runa Knudsen" userId="S::runa.knudsen@legacyplus.org::398060c4-af95-4297-9ec3-b6839669106c" providerId="AD" clId="Web-{0B5F08A2-7C6F-FB0B-5344-BDC137DAA3C5}" dt="2023-12-08T20:01:47.329" v="91"/>
          <ac:picMkLst>
            <pc:docMk/>
            <pc:sldMk cId="799050486" sldId="3709"/>
            <ac:picMk id="4" creationId="{F41466F9-29E5-D955-7CA2-8648467062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89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6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2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2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08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15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8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8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81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05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45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0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Let your students be creative here! They can draw, paint, build with </a:t>
            </a:r>
            <a:r>
              <a:rPr lang="en-US" dirty="0" err="1"/>
              <a:t>Play-doh</a:t>
            </a:r>
            <a:r>
              <a:rPr lang="en-US" dirty="0"/>
              <a:t>, or write- whatever you would like to offer them to be able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2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note: Let your students be creative here! They can draw, paint, build with </a:t>
            </a:r>
            <a:r>
              <a:rPr lang="en-US" dirty="0" err="1"/>
              <a:t>Play-doh</a:t>
            </a:r>
            <a:r>
              <a:rPr lang="en-US" dirty="0"/>
              <a:t>, or write- whatever you would like to offer them to be able to do!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9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6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9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2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FJ0ijW--cY?feature=oembed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VW9QOIeqQg?feature=oembed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TYvJh5Cwvw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1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jpeg"/><Relationship Id="rId2" Type="http://schemas.openxmlformats.org/officeDocument/2006/relationships/video" Target="https://www.youtube.com/embed/JMd1CcGZYwU?feature=oembed" TargetMode="External"/><Relationship Id="rId1" Type="http://schemas.openxmlformats.org/officeDocument/2006/relationships/video" Target="https://www.youtube.com/embed/_sokh9e2WGc?feature=oembed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kahoot.com/" TargetMode="Externa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Hv6vTKD6lg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4.jpe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516535-0F30-0952-830A-89DB9A875E2F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2DDC3-16E1-7039-FE2C-F3DEE55BF780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6F4058-B23D-AFB8-B5BF-01928FA63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628" y="280089"/>
            <a:ext cx="4036741" cy="4605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5C0763-C5A8-1C37-E31F-3A779403B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060" y="6427024"/>
            <a:ext cx="7069873" cy="195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5F7F09-A335-C463-B401-137345E189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2C23B"/>
              </a:clrFrom>
              <a:clrTo>
                <a:srgbClr val="F2C23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075" y="3373239"/>
            <a:ext cx="3543135" cy="425475"/>
          </a:xfrm>
          <a:prstGeom prst="rect">
            <a:avLst/>
          </a:prstGeom>
        </p:spPr>
      </p:pic>
      <p:pic>
        <p:nvPicPr>
          <p:cNvPr id="2" name="Picture 1" descr="A black and white text&#10;&#10;Description automatically generated">
            <a:extLst>
              <a:ext uri="{FF2B5EF4-FFF2-40B4-BE49-F238E27FC236}">
                <a16:creationId xmlns:a16="http://schemas.microsoft.com/office/drawing/2014/main" id="{B4C051E2-FD4B-214A-2D5F-466A38EF2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4430" y="214745"/>
            <a:ext cx="866775" cy="6096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9C936F7B-F1AA-471F-F495-C6B19A162C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43" t="15468" r="5327" b="360"/>
          <a:stretch/>
        </p:blipFill>
        <p:spPr>
          <a:xfrm>
            <a:off x="2270166" y="1067222"/>
            <a:ext cx="7344696" cy="23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2D1587-B41B-B38A-EC7F-10471F298F56}"/>
              </a:ext>
            </a:extLst>
          </p:cNvPr>
          <p:cNvSpPr txBox="1"/>
          <p:nvPr/>
        </p:nvSpPr>
        <p:spPr>
          <a:xfrm>
            <a:off x="4138318" y="838478"/>
            <a:ext cx="756761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Share Out!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109663" y="1669475"/>
            <a:ext cx="9972674" cy="4401205"/>
          </a:xfrm>
          <a:prstGeom prst="rect">
            <a:avLst/>
          </a:prstGeom>
          <a:solidFill>
            <a:srgbClr val="C5FFF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latin typeface="Rubik" pitchFamily="2" charset="-79"/>
                <a:cs typeface="Rubik"/>
              </a:rPr>
              <a:t>What are your thoughts on gratitude?</a:t>
            </a:r>
          </a:p>
          <a:p>
            <a:pPr algn="ctr"/>
            <a:endParaRPr lang="en-US" sz="4000" dirty="0">
              <a:latin typeface="Rubik" pitchFamily="2" charset="-79"/>
              <a:cs typeface="Rubik"/>
            </a:endParaRPr>
          </a:p>
          <a:p>
            <a:pPr algn="ctr"/>
            <a:r>
              <a:rPr lang="en-US" sz="4000" dirty="0">
                <a:latin typeface="Rubik" pitchFamily="2" charset="-79"/>
                <a:cs typeface="Rubik"/>
              </a:rPr>
              <a:t>Who do you show gratitude to?</a:t>
            </a:r>
          </a:p>
          <a:p>
            <a:pPr algn="ctr"/>
            <a:endParaRPr lang="en-US" sz="4000" dirty="0">
              <a:latin typeface="Rubik" pitchFamily="2" charset="-79"/>
              <a:cs typeface="Rubik"/>
            </a:endParaRPr>
          </a:p>
          <a:p>
            <a:pPr algn="ctr"/>
            <a:r>
              <a:rPr lang="en-US" sz="4000" dirty="0">
                <a:latin typeface="Rubik" pitchFamily="2" charset="-79"/>
                <a:cs typeface="Rubik"/>
              </a:rPr>
              <a:t>When do you show gratitude?</a:t>
            </a:r>
          </a:p>
          <a:p>
            <a:pPr algn="ctr"/>
            <a:endParaRPr lang="en-US" sz="4000" dirty="0">
              <a:latin typeface="Rubik" pitchFamily="2" charset="-79"/>
              <a:cs typeface="Rubik"/>
            </a:endParaRPr>
          </a:p>
          <a:p>
            <a:pPr algn="ctr"/>
            <a:r>
              <a:rPr lang="en-US" sz="4000" dirty="0">
                <a:latin typeface="Rubik" pitchFamily="2" charset="-79"/>
                <a:cs typeface="Rubik"/>
              </a:rPr>
              <a:t>How does it feel to be grateful?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A517AA-ACA6-F385-43E4-4FB6CE8BE7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FC47DF-3BAE-54C7-4AD0-470EBDEE947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Thoughts About Gratitude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8AC369-7C45-04CE-FB31-34BE85FBB93D}"/>
              </a:ext>
            </a:extLst>
          </p:cNvPr>
          <p:cNvSpPr/>
          <p:nvPr/>
        </p:nvSpPr>
        <p:spPr>
          <a:xfrm rot="694028">
            <a:off x="10810634" y="4581491"/>
            <a:ext cx="413966" cy="83350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312D07-014E-F6E9-983D-5A5B3126131B}"/>
              </a:ext>
            </a:extLst>
          </p:cNvPr>
          <p:cNvSpPr/>
          <p:nvPr/>
        </p:nvSpPr>
        <p:spPr>
          <a:xfrm>
            <a:off x="10469359" y="5801554"/>
            <a:ext cx="350875" cy="4359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5C1376-A060-F09B-6EE0-957530008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5030" y="4491866"/>
            <a:ext cx="1754613" cy="1924492"/>
          </a:xfrm>
          <a:prstGeom prst="rect">
            <a:avLst/>
          </a:prstGeom>
        </p:spPr>
      </p:pic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5087B6CE-3780-A8A1-C704-83B6D561C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1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125128" y="5547124"/>
            <a:ext cx="11819824" cy="125562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339975" y="5665959"/>
            <a:ext cx="11611276" cy="15388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What does Dorothy say to the Tinman, Lion, and Scarecrow?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How are Dorothy’s words an expression of gratitude?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Why is being thankful so powerful for the person who expresses it and for those who receive it?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750067" y="5049535"/>
            <a:ext cx="66918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#1</a:t>
            </a:r>
          </a:p>
        </p:txBody>
      </p:sp>
      <p:pic>
        <p:nvPicPr>
          <p:cNvPr id="3" name="Graphic 2" descr="Popcorn outline">
            <a:extLst>
              <a:ext uri="{FF2B5EF4-FFF2-40B4-BE49-F238E27FC236}">
                <a16:creationId xmlns:a16="http://schemas.microsoft.com/office/drawing/2014/main" id="{F33D747B-E238-959D-8EC2-16ABCA797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00141">
            <a:off x="4126853" y="4951499"/>
            <a:ext cx="527711" cy="527711"/>
          </a:xfrm>
          <a:prstGeom prst="rect">
            <a:avLst/>
          </a:prstGeom>
        </p:spPr>
      </p:pic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9C3B2749-9BC6-C076-130B-18EDFA94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9818" flipH="1" flipV="1">
            <a:off x="7962390" y="5160921"/>
            <a:ext cx="110888" cy="1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E2FB06C-3B4D-1A8D-C9FB-CDA051E5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2011" flipH="1" flipV="1">
            <a:off x="7579498" y="5141048"/>
            <a:ext cx="182279" cy="23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1B09F83-945F-BF9F-6144-7C15CE70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8797" flipH="1" flipV="1">
            <a:off x="4005135" y="5016396"/>
            <a:ext cx="114269" cy="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4D02CBB0-B317-E2D8-6EA3-E16D12F2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620" flipH="1" flipV="1">
            <a:off x="7788213" y="5075532"/>
            <a:ext cx="131160" cy="1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 Media 1" title="Dorothy Departs | Now I Know I've Got A Heart, 'Cause It's Breaking...">
            <a:hlinkClick r:id="" action="ppaction://media"/>
            <a:extLst>
              <a:ext uri="{FF2B5EF4-FFF2-40B4-BE49-F238E27FC236}">
                <a16:creationId xmlns:a16="http://schemas.microsoft.com/office/drawing/2014/main" id="{818DD4FF-D8F6-57C2-21CA-61216A1474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234088" y="773934"/>
            <a:ext cx="5573028" cy="4179771"/>
          </a:xfrm>
          <a:prstGeom prst="rect">
            <a:avLst/>
          </a:prstGeom>
        </p:spPr>
      </p:pic>
      <p:pic>
        <p:nvPicPr>
          <p:cNvPr id="14" name="Picture 13" descr="A black and white text&#10;&#10;Description automatically generated">
            <a:extLst>
              <a:ext uri="{FF2B5EF4-FFF2-40B4-BE49-F238E27FC236}">
                <a16:creationId xmlns:a16="http://schemas.microsoft.com/office/drawing/2014/main" id="{BFBEF741-2519-5769-1B32-E09C8B4E93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142774" y="5535359"/>
            <a:ext cx="11819824" cy="132264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228463" y="5768178"/>
            <a:ext cx="1161127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Why might we feel sad when we think about “things” not being permanent?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As the characters sang their song, what were they individually grateful for?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/>
              </a:rPr>
              <a:t>How does gratitude put us and our life in perspective that allows us to overcome change and challenges?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Rubik" pitchFamily="2" charset="-79"/>
              <a:cs typeface="Rubi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564213" y="5077413"/>
            <a:ext cx="66918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#2</a:t>
            </a:r>
          </a:p>
        </p:txBody>
      </p:sp>
      <p:pic>
        <p:nvPicPr>
          <p:cNvPr id="3" name="Graphic 2" descr="Popcorn outline">
            <a:extLst>
              <a:ext uri="{FF2B5EF4-FFF2-40B4-BE49-F238E27FC236}">
                <a16:creationId xmlns:a16="http://schemas.microsoft.com/office/drawing/2014/main" id="{F33D747B-E238-959D-8EC2-16ABCA797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600141">
            <a:off x="3996755" y="4951499"/>
            <a:ext cx="527711" cy="527711"/>
          </a:xfrm>
          <a:prstGeom prst="rect">
            <a:avLst/>
          </a:prstGeom>
        </p:spPr>
      </p:pic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9C3B2749-9BC6-C076-130B-18EDFA943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49818" flipH="1" flipV="1">
            <a:off x="7962390" y="5160921"/>
            <a:ext cx="110888" cy="14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E2FB06C-3B4D-1A8D-C9FB-CDA051E5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2011" flipH="1" flipV="1">
            <a:off x="7579498" y="5141048"/>
            <a:ext cx="182279" cy="23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F1B09F83-945F-BF9F-6144-7C15CE70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8797" flipH="1" flipV="1">
            <a:off x="3958672" y="5007103"/>
            <a:ext cx="114269" cy="1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4D02CBB0-B317-E2D8-6EA3-E16D12F2C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9620" flipH="1" flipV="1">
            <a:off x="7788213" y="5075532"/>
            <a:ext cx="131160" cy="1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nline Media 6" title="Some Things Never Change (From &quot;Frozen 2&quot;/Sing-Along)">
            <a:hlinkClick r:id="" action="ppaction://media"/>
            <a:extLst>
              <a:ext uri="{FF2B5EF4-FFF2-40B4-BE49-F238E27FC236}">
                <a16:creationId xmlns:a16="http://schemas.microsoft.com/office/drawing/2014/main" id="{EE6C9A79-2E9F-6EBC-8CC5-0A45011201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439566" y="789317"/>
            <a:ext cx="7272325" cy="4108863"/>
          </a:xfrm>
          <a:prstGeom prst="rect">
            <a:avLst/>
          </a:prstGeom>
        </p:spPr>
      </p:pic>
      <p:pic>
        <p:nvPicPr>
          <p:cNvPr id="14" name="Picture 13" descr="A black and white text&#10;&#10;Description automatically generated">
            <a:extLst>
              <a:ext uri="{FF2B5EF4-FFF2-40B4-BE49-F238E27FC236}">
                <a16:creationId xmlns:a16="http://schemas.microsoft.com/office/drawing/2014/main" id="{2022E8E0-1B1A-088B-1F16-D6478FEF16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be a gratitude detective and notice examples of gratitude.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My Gratitude Jar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Kristin Wiens </a:t>
            </a:r>
            <a:r>
              <a:rPr lang="en-US" sz="1400" dirty="0">
                <a:latin typeface="Rubik" pitchFamily="2" charset="-79"/>
                <a:cs typeface="Rubik" pitchFamily="2" charset="-79"/>
              </a:rPr>
              <a:t>(3&amp;4 grade option)</a:t>
            </a:r>
          </a:p>
        </p:txBody>
      </p:sp>
      <p:pic>
        <p:nvPicPr>
          <p:cNvPr id="3" name="Online Media 2" title="Long Story Shortz - My Gratitude Jar - Written and Narrated by Kristin Wiens">
            <a:hlinkClick r:id="" action="ppaction://media"/>
            <a:extLst>
              <a:ext uri="{FF2B5EF4-FFF2-40B4-BE49-F238E27FC236}">
                <a16:creationId xmlns:a16="http://schemas.microsoft.com/office/drawing/2014/main" id="{C9DA0475-9C36-F5C0-BACF-09C56D9EE2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98530" y="1365749"/>
            <a:ext cx="9394940" cy="5308141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24FC7183-0F8C-5609-7B87-0410288EF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i="1" dirty="0">
                <a:latin typeface="Rubik" pitchFamily="2" charset="-79"/>
                <a:cs typeface="Rubik" pitchFamily="2" charset="-79"/>
              </a:rPr>
              <a:t>My Gratitude Jar 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by Kristin Wiens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 </a:t>
            </a:r>
            <a:r>
              <a:rPr lang="en-US" sz="1400" dirty="0">
                <a:latin typeface="Rubik" pitchFamily="2" charset="-79"/>
                <a:cs typeface="Rubik" pitchFamily="2" charset="-79"/>
              </a:rPr>
              <a:t>(3&amp;4 grade option)</a:t>
            </a:r>
            <a:endParaRPr lang="en-US" sz="1400" b="1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4A3913-064A-06CB-AA54-9479B9431B32}"/>
              </a:ext>
            </a:extLst>
          </p:cNvPr>
          <p:cNvSpPr txBox="1"/>
          <p:nvPr/>
        </p:nvSpPr>
        <p:spPr>
          <a:xfrm>
            <a:off x="1109663" y="2286164"/>
            <a:ext cx="9972674" cy="1323439"/>
          </a:xfrm>
          <a:prstGeom prst="rect">
            <a:avLst/>
          </a:prstGeom>
          <a:solidFill>
            <a:srgbClr val="C5FFF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/>
              </a:rPr>
              <a:t>Did you see any examples of gratitude in the story?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911EE-BBBA-CF44-2F53-1C531DDA800C}"/>
              </a:ext>
            </a:extLst>
          </p:cNvPr>
          <p:cNvSpPr txBox="1"/>
          <p:nvPr/>
        </p:nvSpPr>
        <p:spPr>
          <a:xfrm>
            <a:off x="3306876" y="1127984"/>
            <a:ext cx="997267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Reading Response</a:t>
            </a:r>
          </a:p>
        </p:txBody>
      </p:sp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8320E78F-142E-B2AB-E6B8-73B14453F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75677">
            <a:off x="2631125" y="1177144"/>
            <a:ext cx="751371" cy="751371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A4D17B5F-33CD-6137-CEE4-BF6A544D9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658599" y="1194723"/>
            <a:ext cx="535108" cy="53510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ABBCE9-6F15-0474-6AA5-F6CFBBB630A5}"/>
              </a:ext>
            </a:extLst>
          </p:cNvPr>
          <p:cNvCxnSpPr/>
          <p:nvPr/>
        </p:nvCxnSpPr>
        <p:spPr>
          <a:xfrm>
            <a:off x="5703786" y="1865266"/>
            <a:ext cx="2938409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F0715EF3-157C-61DE-5828-E2AD6CA42F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The Science of Gratitude </a:t>
            </a:r>
            <a:r>
              <a:rPr lang="en-US" sz="1400" dirty="0">
                <a:latin typeface="Rubik" pitchFamily="2" charset="-79"/>
                <a:cs typeface="Rubik" pitchFamily="2" charset="-79"/>
              </a:rPr>
              <a:t>(5+ grade option)</a:t>
            </a:r>
          </a:p>
        </p:txBody>
      </p:sp>
      <p:pic>
        <p:nvPicPr>
          <p:cNvPr id="3" name="Online Media 2" title="The Amazing Effects of Gratitude">
            <a:hlinkClick r:id="" action="ppaction://media"/>
            <a:extLst>
              <a:ext uri="{FF2B5EF4-FFF2-40B4-BE49-F238E27FC236}">
                <a16:creationId xmlns:a16="http://schemas.microsoft.com/office/drawing/2014/main" id="{B5D223BF-9E41-CB0A-5ED7-FB618C263D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78055" y="1508292"/>
            <a:ext cx="5203525" cy="2939991"/>
          </a:xfrm>
          <a:prstGeom prst="rect">
            <a:avLst/>
          </a:prstGeom>
        </p:spPr>
      </p:pic>
      <p:pic>
        <p:nvPicPr>
          <p:cNvPr id="6" name="Online Media 5" title="The Science of Gratitude">
            <a:hlinkClick r:id="" action="ppaction://media"/>
            <a:extLst>
              <a:ext uri="{FF2B5EF4-FFF2-40B4-BE49-F238E27FC236}">
                <a16:creationId xmlns:a16="http://schemas.microsoft.com/office/drawing/2014/main" id="{A65C9B98-AD54-345B-B1FA-C3B8A0C7F02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6510421" y="1508292"/>
            <a:ext cx="5203525" cy="2939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909C7B-F047-CCC4-F771-1BBA1E4469BD}"/>
              </a:ext>
            </a:extLst>
          </p:cNvPr>
          <p:cNvSpPr txBox="1"/>
          <p:nvPr/>
        </p:nvSpPr>
        <p:spPr>
          <a:xfrm>
            <a:off x="699425" y="4448283"/>
            <a:ext cx="6174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Rubik" pitchFamily="2" charset="-79"/>
                <a:cs typeface="Rubik" pitchFamily="2" charset="-79"/>
              </a:rPr>
              <a:t>“The Amazing Effects of Gratitude,” TED-Ed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AAF42-79AD-4430-B153-B073C714FC29}"/>
              </a:ext>
            </a:extLst>
          </p:cNvPr>
          <p:cNvSpPr txBox="1"/>
          <p:nvPr/>
        </p:nvSpPr>
        <p:spPr>
          <a:xfrm>
            <a:off x="6510421" y="4448283"/>
            <a:ext cx="6174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“The Science of Gratitude,” Tremendousness </a:t>
            </a:r>
          </a:p>
        </p:txBody>
      </p:sp>
      <p:pic>
        <p:nvPicPr>
          <p:cNvPr id="12" name="Picture 11" descr="A black and white text&#10;&#10;Description automatically generated">
            <a:extLst>
              <a:ext uri="{FF2B5EF4-FFF2-40B4-BE49-F238E27FC236}">
                <a16:creationId xmlns:a16="http://schemas.microsoft.com/office/drawing/2014/main" id="{2DDE4B93-61C9-30C0-F87F-223F5FD1C0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1241961" y="1014337"/>
            <a:ext cx="12191999" cy="493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Scientists have proven that gratitude can help us…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Feel happier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Sleep better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Feel more connected to people and our community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Feel better when we’re sad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Be kinder and help others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• Have healthier bodies (immune system)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EE810-1252-B63E-FB73-23F5911D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" y="4742339"/>
            <a:ext cx="1166132" cy="21156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FFA9BE-206D-5E35-ADBE-E557ADAFE09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The Science of Gratitude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C823A-0FF2-254E-D66F-AFDEC3D5C8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40DC118C-00D4-1A83-BABA-66393CDF3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7F375-1262-27EE-2D90-C5ACD3BDF46D}"/>
              </a:ext>
            </a:extLst>
          </p:cNvPr>
          <p:cNvSpPr/>
          <p:nvPr/>
        </p:nvSpPr>
        <p:spPr>
          <a:xfrm>
            <a:off x="778880" y="956611"/>
            <a:ext cx="10634240" cy="5068804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4128622" y="1378307"/>
            <a:ext cx="39347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750579" y="1317541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871919" y="1369527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018933" y="1876193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1006816" y="2158923"/>
            <a:ext cx="104063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Where there any research findings that surprised you?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Do you see any links between your experience with gratitude and the science of gratitude?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Do you think it is worthwhile to practice gratitude? Why or why not?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Gratitude Discussion</a:t>
            </a:r>
          </a:p>
        </p:txBody>
      </p:sp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D3D5C10C-20DE-56C9-28CD-3BA3E9E2B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2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7F375-1262-27EE-2D90-C5ACD3BDF46D}"/>
              </a:ext>
            </a:extLst>
          </p:cNvPr>
          <p:cNvSpPr/>
          <p:nvPr/>
        </p:nvSpPr>
        <p:spPr>
          <a:xfrm>
            <a:off x="874573" y="1595776"/>
            <a:ext cx="10634240" cy="3689814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1523856" y="1917189"/>
            <a:ext cx="93356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As you see or feel gratitude over the next few days, write those moments down in your journal.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Think of yourself as a detective searching for people, things, and moments you’re grateful for!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98177" y="64734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Gratitude Journaling</a:t>
            </a:r>
          </a:p>
        </p:txBody>
      </p:sp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35ABBAFE-4938-696C-23C1-A54FE1156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0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109662" y="2134646"/>
            <a:ext cx="9972674" cy="3477875"/>
          </a:xfrm>
          <a:prstGeom prst="rect">
            <a:avLst/>
          </a:prstGeom>
          <a:solidFill>
            <a:srgbClr val="C5FFF4"/>
          </a:solidFill>
          <a:effectLst>
            <a:softEdge rad="1270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57325-7494-A1B4-05F4-EBC9F541359A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Gratitude Reflection</a:t>
            </a:r>
          </a:p>
        </p:txBody>
      </p:sp>
      <p:pic>
        <p:nvPicPr>
          <p:cNvPr id="6" name="Graphic 5" descr="Pencil outline">
            <a:extLst>
              <a:ext uri="{FF2B5EF4-FFF2-40B4-BE49-F238E27FC236}">
                <a16:creationId xmlns:a16="http://schemas.microsoft.com/office/drawing/2014/main" id="{B0451995-9C1D-444B-0227-7E83C55FC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4302" y="1256033"/>
            <a:ext cx="841920" cy="841920"/>
          </a:xfrm>
          <a:prstGeom prst="rect">
            <a:avLst/>
          </a:prstGeom>
        </p:spPr>
      </p:pic>
      <p:pic>
        <p:nvPicPr>
          <p:cNvPr id="7" name="Graphic 6" descr="Lightbulb and pencil outline">
            <a:extLst>
              <a:ext uri="{FF2B5EF4-FFF2-40B4-BE49-F238E27FC236}">
                <a16:creationId xmlns:a16="http://schemas.microsoft.com/office/drawing/2014/main" id="{2A094F07-891D-BE36-F9E4-B3C8C587DE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2483572" y="90740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EBA0B-DF78-D938-D9A2-63515F72895E}"/>
              </a:ext>
            </a:extLst>
          </p:cNvPr>
          <p:cNvSpPr txBox="1"/>
          <p:nvPr/>
        </p:nvSpPr>
        <p:spPr>
          <a:xfrm>
            <a:off x="2750068" y="11975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03103B-0CC3-BEC0-6C41-CA60F3E37878}"/>
              </a:ext>
            </a:extLst>
          </p:cNvPr>
          <p:cNvCxnSpPr>
            <a:cxnSpLocks/>
          </p:cNvCxnSpPr>
          <p:nvPr/>
        </p:nvCxnSpPr>
        <p:spPr>
          <a:xfrm flipH="1">
            <a:off x="6029095" y="2003688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E107B4-B2E0-8673-5E82-EAFB04448585}"/>
              </a:ext>
            </a:extLst>
          </p:cNvPr>
          <p:cNvSpPr txBox="1"/>
          <p:nvPr/>
        </p:nvSpPr>
        <p:spPr>
          <a:xfrm>
            <a:off x="2467422" y="2679397"/>
            <a:ext cx="75245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Write one or two things that were new for you today or if anything surprised you.</a:t>
            </a:r>
          </a:p>
          <a:p>
            <a:pPr algn="ctr"/>
            <a:endParaRPr lang="en-US" sz="2800" dirty="0">
              <a:latin typeface="Rubik" pitchFamily="2" charset="-79"/>
              <a:cs typeface="Rubik"/>
            </a:endParaRPr>
          </a:p>
          <a:p>
            <a:pPr algn="ctr"/>
            <a:r>
              <a:rPr lang="en-US" sz="2800" dirty="0">
                <a:latin typeface="Rubik" pitchFamily="2" charset="-79"/>
                <a:cs typeface="Rubik"/>
              </a:rPr>
              <a:t>Write some ideas of where you can look for gratitude over the next few days.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5D22AB-422A-97E1-1CB1-A2D23989C0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906A6A22-7D5E-1EF5-10FD-ED4A3AD6D5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C984E84-2277-09AD-9C3B-437F9845D65F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79" y="1581546"/>
            <a:ext cx="2084385" cy="2638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C16742E-A042-0C5A-C907-95BEADB6003B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9A8BCE-DEA4-0807-020A-917968098779}"/>
              </a:ext>
            </a:extLst>
          </p:cNvPr>
          <p:cNvCxnSpPr/>
          <p:nvPr/>
        </p:nvCxnSpPr>
        <p:spPr>
          <a:xfrm>
            <a:off x="827039" y="236586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4D815C-0035-42A3-F17D-D5551C57118E}"/>
              </a:ext>
            </a:extLst>
          </p:cNvPr>
          <p:cNvCxnSpPr/>
          <p:nvPr/>
        </p:nvCxnSpPr>
        <p:spPr>
          <a:xfrm>
            <a:off x="8270953" y="2414808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C918D1-E72F-207D-A309-86EBB6DAAF64}"/>
              </a:ext>
            </a:extLst>
          </p:cNvPr>
          <p:cNvCxnSpPr/>
          <p:nvPr/>
        </p:nvCxnSpPr>
        <p:spPr>
          <a:xfrm>
            <a:off x="4783931" y="506936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0163151-259A-D790-2D0A-FE6BA0004BBF}"/>
              </a:ext>
            </a:extLst>
          </p:cNvPr>
          <p:cNvSpPr txBox="1"/>
          <p:nvPr/>
        </p:nvSpPr>
        <p:spPr>
          <a:xfrm>
            <a:off x="-53206" y="2424577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3-20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gratitude?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Noticing gratitude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Gratitude and well-being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40FEE-28F8-8B2F-C0CE-FD1D12A2DD5E}"/>
              </a:ext>
            </a:extLst>
          </p:cNvPr>
          <p:cNvSpPr txBox="1"/>
          <p:nvPr/>
        </p:nvSpPr>
        <p:spPr>
          <a:xfrm>
            <a:off x="234912" y="1953883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5: The Road to Gratitude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B4A51A-E0D4-5877-5D5C-D1AF8CF40F1C}"/>
              </a:ext>
            </a:extLst>
          </p:cNvPr>
          <p:cNvSpPr txBox="1"/>
          <p:nvPr/>
        </p:nvSpPr>
        <p:spPr>
          <a:xfrm>
            <a:off x="3705137" y="5175636"/>
            <a:ext cx="49229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28-33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A walk down memory lane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Gratitude reflection and continuing gratitude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CD67A3-90C7-442E-47B7-076C885A0985}"/>
              </a:ext>
            </a:extLst>
          </p:cNvPr>
          <p:cNvSpPr txBox="1"/>
          <p:nvPr/>
        </p:nvSpPr>
        <p:spPr>
          <a:xfrm>
            <a:off x="3616491" y="4361477"/>
            <a:ext cx="51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Lesson 7: </a:t>
            </a:r>
          </a:p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Reflecting and Celebrating Gratitude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5721F1-5E64-17B5-4AFC-186EEE54C6C2}"/>
              </a:ext>
            </a:extLst>
          </p:cNvPr>
          <p:cNvSpPr txBox="1"/>
          <p:nvPr/>
        </p:nvSpPr>
        <p:spPr>
          <a:xfrm>
            <a:off x="7708034" y="2475833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21-27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Gratitude review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Who are we grateful for?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How can we express gratitude?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82F53C-AC1F-73AB-3F7D-EF8FCC580A4E}"/>
              </a:ext>
            </a:extLst>
          </p:cNvPr>
          <p:cNvSpPr txBox="1"/>
          <p:nvPr/>
        </p:nvSpPr>
        <p:spPr>
          <a:xfrm>
            <a:off x="7705632" y="1958881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6: Expressing Gratitude</a:t>
            </a: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F7B3A97F-2414-2972-44E3-1A0523638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5469" y="521524"/>
            <a:ext cx="8667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31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803BCF-412A-DDFB-574A-89CFB4548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24" y="0"/>
            <a:ext cx="3163786" cy="1088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29B551-34D1-3A72-707E-5021800F3B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BFFFF3"/>
              </a:clrFrom>
              <a:clrTo>
                <a:srgbClr val="BFFF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2764" y="513512"/>
            <a:ext cx="3306821" cy="3995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AC626E-D522-2737-291F-E9D1BF265E33}"/>
              </a:ext>
            </a:extLst>
          </p:cNvPr>
          <p:cNvSpPr txBox="1"/>
          <p:nvPr/>
        </p:nvSpPr>
        <p:spPr>
          <a:xfrm>
            <a:off x="180924" y="1192993"/>
            <a:ext cx="11764308" cy="5481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Ask your class these questions in trivia game style, or create a gratitude </a:t>
            </a:r>
            <a:r>
              <a:rPr lang="en-US" sz="2800" b="1" dirty="0">
                <a:latin typeface="Rubik" pitchFamily="2" charset="-79"/>
                <a:cs typeface="Rubik" pitchFamily="2" charset="-79"/>
                <a:hlinkClick r:id="rId5"/>
              </a:rPr>
              <a:t>Kahoot</a:t>
            </a:r>
            <a:endParaRPr lang="en-US" sz="2800" b="1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make you feel happier.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takes a lot of time to practice. True or False*?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help you sleep better.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doesn’t help you feel better when you’re sick. True or False*?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help you feel closer to people in your life.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stop you from getting sick as often. True* or False?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 Gratitude can help when you’re feeling sad.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help people become more helpful to others.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help you feel more connected to your community.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Expressing thanks to others can boost your happiness. True* or False?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/>
              <a:t>Gratitude can change your brain. True* or False?</a:t>
            </a:r>
            <a:endParaRPr lang="en-US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E7BF29B6-27FA-6626-F147-F2556FCA8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67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ECD7FE3-C493-DCD7-DFAC-9D7DADD5BB2A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4C80BE-735D-9DF9-BFE5-16458150EB39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63BA458-B5EE-C5E9-AD7A-7090B8741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318" y="356227"/>
            <a:ext cx="3182347" cy="625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E3B5C5-C354-C778-B1AB-8936E64B1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288" y="5600808"/>
            <a:ext cx="7453424" cy="800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2FE450-4D7E-4C39-AED4-8FC57D1BD0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1373" y="1291060"/>
            <a:ext cx="4129253" cy="4180294"/>
          </a:xfrm>
          <a:prstGeom prst="rect">
            <a:avLst/>
          </a:prstGeom>
        </p:spPr>
      </p:pic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6719E78B-D10E-CC5C-F49A-EAADF9B6E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870454A-A718-908D-9D60-058C99B7E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369" y="551807"/>
            <a:ext cx="2057400" cy="161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71BDC-8F9B-20FA-0C1B-7E26DF369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9" name="Picture 18" descr="A black and white text&#10;&#10;Description automatically generated">
            <a:extLst>
              <a:ext uri="{FF2B5EF4-FFF2-40B4-BE49-F238E27FC236}">
                <a16:creationId xmlns:a16="http://schemas.microsoft.com/office/drawing/2014/main" id="{1E2876C1-51D9-B0CF-5436-3CB8985A2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6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62158" y="3780073"/>
            <a:ext cx="11667683" cy="3047340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387375" y="3904161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986272" y="3932120"/>
            <a:ext cx="728475" cy="72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259874" y="396189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6015285" y="4713253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385687" y="4838319"/>
            <a:ext cx="113202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have you found in your gratitude detective work?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Do you think gratitude can be difficult to find sometimes? Why or why not?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Gratitude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E1158-8FCA-1014-3C36-75CB6230B324}"/>
              </a:ext>
            </a:extLst>
          </p:cNvPr>
          <p:cNvSpPr txBox="1"/>
          <p:nvPr/>
        </p:nvSpPr>
        <p:spPr>
          <a:xfrm>
            <a:off x="186012" y="2454679"/>
            <a:ext cx="1174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The quality of being thankful; wanting to show appreciation and to return kindness.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AB7232-CAFD-C7AE-11D4-6737F2F775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371" y="647962"/>
            <a:ext cx="4583616" cy="1947443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77F23314-B271-3BF8-B0CB-3DF8145C9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0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An Experiment in Gratitude</a:t>
            </a:r>
            <a:endParaRPr lang="en-US" sz="1400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7" name="Online Media 6" title="An Experiment in Gratitude | The Science of Happiness">
            <a:hlinkClick r:id="" action="ppaction://media"/>
            <a:extLst>
              <a:ext uri="{FF2B5EF4-FFF2-40B4-BE49-F238E27FC236}">
                <a16:creationId xmlns:a16="http://schemas.microsoft.com/office/drawing/2014/main" id="{5D4F3E1E-3B80-3D8D-C447-73532D3CE0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36193" y="863754"/>
            <a:ext cx="9719613" cy="5491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48E451-0C41-32EE-CC71-92B293E941E8}"/>
              </a:ext>
            </a:extLst>
          </p:cNvPr>
          <p:cNvSpPr txBox="1"/>
          <p:nvPr/>
        </p:nvSpPr>
        <p:spPr>
          <a:xfrm>
            <a:off x="0" y="6550223"/>
            <a:ext cx="61746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*Caution: an inappropriate word is censored at 5:27 of this video*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0B0D0E7E-6FCE-940A-0FD4-4CB4F335E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7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Who in our school and community are we grateful for?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/>
              </a:rPr>
              <a:t>Who Are We Grateful For?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8CAC3AF0-B842-760B-8D03-57E71FDAE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5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245772" y="954582"/>
            <a:ext cx="53024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How could we express how gratitude to our person/group?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22AD9-057F-FECB-A86E-37E62383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23EF25-A3B0-9BFB-BCD1-5073BC623CF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/>
              </a:rPr>
              <a:t>How Can We Express Gratitude?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C2AE-0523-3CE9-E684-4836A698F222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Merger with solid fill">
            <a:extLst>
              <a:ext uri="{FF2B5EF4-FFF2-40B4-BE49-F238E27FC236}">
                <a16:creationId xmlns:a16="http://schemas.microsoft.com/office/drawing/2014/main" id="{D3CCB190-2419-DE66-1159-484158BB1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48244" y="2496014"/>
            <a:ext cx="1865971" cy="186597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7AEDDB4-57B1-DBC0-3E3E-8C51E79F3CF7}"/>
              </a:ext>
            </a:extLst>
          </p:cNvPr>
          <p:cNvSpPr/>
          <p:nvPr/>
        </p:nvSpPr>
        <p:spPr>
          <a:xfrm>
            <a:off x="7326630" y="2160271"/>
            <a:ext cx="4080510" cy="257175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316641-EDE2-AD1E-94D1-C997FD50D676}"/>
              </a:ext>
            </a:extLst>
          </p:cNvPr>
          <p:cNvSpPr/>
          <p:nvPr/>
        </p:nvSpPr>
        <p:spPr>
          <a:xfrm>
            <a:off x="7414215" y="2251710"/>
            <a:ext cx="3903822" cy="2377440"/>
          </a:xfrm>
          <a:prstGeom prst="ellipse">
            <a:avLst/>
          </a:prstGeom>
          <a:noFill/>
          <a:ln w="19050">
            <a:solidFill>
              <a:srgbClr val="71F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C6B238-E987-A736-5271-39BE20E3F943}"/>
              </a:ext>
            </a:extLst>
          </p:cNvPr>
          <p:cNvSpPr txBox="1"/>
          <p:nvPr/>
        </p:nvSpPr>
        <p:spPr>
          <a:xfrm>
            <a:off x="6726940" y="2393143"/>
            <a:ext cx="53024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Class Choice:</a:t>
            </a:r>
            <a:endParaRPr lang="en-US" sz="1600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43BCD309-19FB-75CF-20E1-D67A8032D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16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0CC116C5-105C-658C-5398-BC220A263711}"/>
              </a:ext>
            </a:extLst>
          </p:cNvPr>
          <p:cNvSpPr/>
          <p:nvPr/>
        </p:nvSpPr>
        <p:spPr>
          <a:xfrm>
            <a:off x="2731770" y="1714500"/>
            <a:ext cx="5943599" cy="3268980"/>
          </a:xfrm>
          <a:prstGeom prst="flowChartConnector">
            <a:avLst/>
          </a:prstGeom>
          <a:solidFill>
            <a:srgbClr val="97FFDA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192566-E466-F06A-5243-49D7B823F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694ED0-B16B-384C-E1EB-BEFDD004A3E9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Take Action!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0764D-0D7B-428C-33D9-11C8597063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3435" y="2677706"/>
            <a:ext cx="4129253" cy="41802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50F5ED-CA48-818E-5CB7-87474A1E2B53}"/>
              </a:ext>
            </a:extLst>
          </p:cNvPr>
          <p:cNvSpPr txBox="1"/>
          <p:nvPr/>
        </p:nvSpPr>
        <p:spPr>
          <a:xfrm>
            <a:off x="3374104" y="2531841"/>
            <a:ext cx="452145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bik" pitchFamily="2" charset="-79"/>
                <a:cs typeface="Rubik"/>
              </a:rPr>
              <a:t>Create your expressions of gratitude!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Rubik" pitchFamily="2" charset="-79"/>
              <a:cs typeface="Rubik"/>
            </a:endParaRP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B04A2E5F-8A0E-7C35-B247-B61FC96E2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33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B28C4EB-85CD-12FA-3DBD-B890EBD88B6C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789830-8DDB-24BB-1A97-BF6BDFC8BF57}"/>
              </a:ext>
            </a:extLst>
          </p:cNvPr>
          <p:cNvCxnSpPr/>
          <p:nvPr/>
        </p:nvCxnSpPr>
        <p:spPr>
          <a:xfrm>
            <a:off x="3893634" y="5096108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6494F6B-EDE0-4ED6-17E2-407D1F42F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280" y="293339"/>
            <a:ext cx="3543439" cy="707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30B9D-A40B-4387-B93D-E1EB41A856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1609" y="1273962"/>
            <a:ext cx="3041375" cy="3822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BF314-46F3-04B8-6743-146FA3F6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9453" y="5382400"/>
            <a:ext cx="5829300" cy="1297552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0772F63B-FCF0-0C78-9B3C-309AFF434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07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2B301D3C-69FB-FDC2-90DB-0E6C9C3E3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4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C3A55D-E5DD-E73D-E5D9-1B148DD5F9B5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241C2DD-0C08-17EE-0350-221D9FF5DB30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6A18FE0-9136-07EA-14B3-8640120F6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1" y="338024"/>
            <a:ext cx="2990850" cy="600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FDEDF-4BA0-7E3D-6C6E-103F2348F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177" y="5763835"/>
            <a:ext cx="6757639" cy="623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1A8400-1B27-72F1-44D7-CEABCEF04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208" y="1313813"/>
            <a:ext cx="5230231" cy="4010168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49AD0E56-FF65-2847-7094-AB4CA11B7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86778" y="1582274"/>
            <a:ext cx="12018441" cy="2467022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419368" y="2548046"/>
            <a:ext cx="9836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Talk with your partner about our experience with gratitude.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2C8ABB-03F2-42DB-3EEA-F30B42DDF0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15136" y="2381300"/>
            <a:ext cx="2063173" cy="4244095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03BEE497-20CE-1F98-C8E7-08C1B12F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1771">
            <a:off x="3098736" y="1560242"/>
            <a:ext cx="779612" cy="779612"/>
          </a:xfrm>
          <a:prstGeom prst="rect">
            <a:avLst/>
          </a:prstGeom>
        </p:spPr>
      </p:pic>
      <p:pic>
        <p:nvPicPr>
          <p:cNvPr id="13" name="Graphic 12" descr="Chat bubble with solid fill">
            <a:extLst>
              <a:ext uri="{FF2B5EF4-FFF2-40B4-BE49-F238E27FC236}">
                <a16:creationId xmlns:a16="http://schemas.microsoft.com/office/drawing/2014/main" id="{F0CF3FB7-FD4D-0253-0789-0CD6D3A5D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45262">
            <a:off x="8700522" y="1529882"/>
            <a:ext cx="728475" cy="728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39C875-F953-6271-026E-F033D12CE806}"/>
              </a:ext>
            </a:extLst>
          </p:cNvPr>
          <p:cNvSpPr txBox="1"/>
          <p:nvPr/>
        </p:nvSpPr>
        <p:spPr>
          <a:xfrm>
            <a:off x="3001801" y="168241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D60FBC3-9136-1489-1FA1-9A9AA22B7626}"/>
              </a:ext>
            </a:extLst>
          </p:cNvPr>
          <p:cNvCxnSpPr/>
          <p:nvPr/>
        </p:nvCxnSpPr>
        <p:spPr>
          <a:xfrm>
            <a:off x="5800725" y="2381299"/>
            <a:ext cx="2938409" cy="0"/>
          </a:xfrm>
          <a:prstGeom prst="straightConnector1">
            <a:avLst/>
          </a:prstGeom>
          <a:ln w="38100">
            <a:solidFill>
              <a:srgbClr val="FFE70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38626606-CAF7-F8DE-CA6C-89730701F3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73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98177" y="541308"/>
            <a:ext cx="4200243" cy="84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Gratitude Reflection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E6E3D-3AE4-8D42-1D59-0DC7340EF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596" y="182015"/>
            <a:ext cx="6823853" cy="6612564"/>
          </a:xfrm>
          <a:prstGeom prst="rect">
            <a:avLst/>
          </a:prstGeom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73D44EB4-E643-FD03-DEEB-648575D69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50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5AC5E-ECC1-938F-0BBD-84E7BF4E54AE}"/>
              </a:ext>
            </a:extLst>
          </p:cNvPr>
          <p:cNvSpPr/>
          <p:nvPr/>
        </p:nvSpPr>
        <p:spPr>
          <a:xfrm>
            <a:off x="426140" y="3139899"/>
            <a:ext cx="11667683" cy="25385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2054611" y="3715943"/>
            <a:ext cx="8082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If you are comfortable, share your reflection about expressing gratitude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F57EE-1278-8911-8C8B-A2C90B9A96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0220" y="795947"/>
            <a:ext cx="2601602" cy="2568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6B210-6044-F98F-B6CA-BE79861AA8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2A7C13AF-6AE7-4943-E55F-708B7BAE4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46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F8B6FA-20B6-0665-4C2E-185F96CEACE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Final Reflection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05AC5E-ECC1-938F-0BBD-84E7BF4E54AE}"/>
              </a:ext>
            </a:extLst>
          </p:cNvPr>
          <p:cNvSpPr/>
          <p:nvPr/>
        </p:nvSpPr>
        <p:spPr>
          <a:xfrm>
            <a:off x="262158" y="1179566"/>
            <a:ext cx="11667683" cy="511101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CE8E74-0747-8FB9-F7C2-8843C201272E}"/>
              </a:ext>
            </a:extLst>
          </p:cNvPr>
          <p:cNvSpPr txBox="1"/>
          <p:nvPr/>
        </p:nvSpPr>
        <p:spPr>
          <a:xfrm>
            <a:off x="758791" y="1646561"/>
            <a:ext cx="1067441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Add to your reflection: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connections you see between your initial thoughts about gratitude and your classmates’ experiences expressing gratitude.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any next steps you could take to continue building gratitude in our classroom and school.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6B210-6044-F98F-B6CA-BE79861AA8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9BA66165-06E1-BBC2-55F6-CF498E626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69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C30852-FA80-88A4-8720-54010698B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622" t="3547" b="25172"/>
          <a:stretch/>
        </p:blipFill>
        <p:spPr>
          <a:xfrm>
            <a:off x="0" y="-38580"/>
            <a:ext cx="12192000" cy="68858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ack and white text&#10;&#10;Description automatically generated">
            <a:extLst>
              <a:ext uri="{FF2B5EF4-FFF2-40B4-BE49-F238E27FC236}">
                <a16:creationId xmlns:a16="http://schemas.microsoft.com/office/drawing/2014/main" id="{07FDFA46-BA30-A51B-5E58-D5A96F3D3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022" y="4958031"/>
            <a:ext cx="2795789" cy="19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86779" y="1349873"/>
            <a:ext cx="12018441" cy="466992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379283" y="1416182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505588" y="1375799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636095" y="1540834"/>
            <a:ext cx="55471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648025" y="2237239"/>
            <a:ext cx="2938409" cy="0"/>
          </a:xfrm>
          <a:prstGeom prst="straightConnector1">
            <a:avLst/>
          </a:prstGeom>
          <a:ln w="38100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217439" y="2318419"/>
            <a:ext cx="12191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well-being?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mindfulness?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the difference between setting a goal and setting an intention?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F57B1-46C6-84FB-B940-174446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5A27D101-DDC9-DF43-26A8-8115F1AFC1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6" name="Picture 15" descr="A black and white text&#10;&#10;Description automatically generated">
            <a:extLst>
              <a:ext uri="{FF2B5EF4-FFF2-40B4-BE49-F238E27FC236}">
                <a16:creationId xmlns:a16="http://schemas.microsoft.com/office/drawing/2014/main" id="{D599125B-2D99-4BB4-52C2-BE035A68B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5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791739" y="1508395"/>
            <a:ext cx="108682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latin typeface="Rubik" pitchFamily="2" charset="-79"/>
                <a:cs typeface="Rubik"/>
              </a:rPr>
              <a:t>Before we start today, take a quiet moment to set an intention.</a:t>
            </a:r>
            <a:endParaRPr lang="en-US" sz="28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FFA9BE-206D-5E35-ADBE-E557ADAFE092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Set an Intention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592C05-49E8-482D-0474-A0503876F7B7}"/>
              </a:ext>
            </a:extLst>
          </p:cNvPr>
          <p:cNvSpPr/>
          <p:nvPr/>
        </p:nvSpPr>
        <p:spPr>
          <a:xfrm>
            <a:off x="961845" y="2614793"/>
            <a:ext cx="10268309" cy="2734812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35C18A-630D-A81F-6A83-6FB1CCDDAAA5}"/>
              </a:ext>
            </a:extLst>
          </p:cNvPr>
          <p:cNvSpPr txBox="1"/>
          <p:nvPr/>
        </p:nvSpPr>
        <p:spPr>
          <a:xfrm>
            <a:off x="4554126" y="2672880"/>
            <a:ext cx="308374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Examples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AF0CD9-ADB8-0535-3B50-055A75FE5A76}"/>
              </a:ext>
            </a:extLst>
          </p:cNvPr>
          <p:cNvSpPr txBox="1"/>
          <p:nvPr/>
        </p:nvSpPr>
        <p:spPr>
          <a:xfrm>
            <a:off x="1306549" y="3315742"/>
            <a:ext cx="9578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 will be open to learning something 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 will active listen with curiosity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 will be mindful of my thoughts as I listen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 will be kind to myself today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7C8EDC-F216-2624-5D46-E44DABA33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163DC1-A001-050A-1D81-B19317F4BA7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41100" y="4336881"/>
            <a:ext cx="2064830" cy="2141621"/>
          </a:xfrm>
          <a:prstGeom prst="rect">
            <a:avLst/>
          </a:prstGeom>
        </p:spPr>
      </p:pic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68BBCAB5-0A4D-4BA5-2DCA-1E8F3B4BF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AB53D2F-9FDE-5C99-34F5-9E5F75C20CD2}"/>
              </a:ext>
            </a:extLst>
          </p:cNvPr>
          <p:cNvSpPr txBox="1"/>
          <p:nvPr/>
        </p:nvSpPr>
        <p:spPr>
          <a:xfrm>
            <a:off x="1243359" y="2270537"/>
            <a:ext cx="9972674" cy="2123658"/>
          </a:xfrm>
          <a:prstGeom prst="rect">
            <a:avLst/>
          </a:prstGeom>
          <a:solidFill>
            <a:srgbClr val="C5FFF4"/>
          </a:solidFill>
          <a:effectLst>
            <a:softEdge rad="127000"/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  <a:p>
            <a:pPr algn="ctr"/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cs typeface="Rubik"/>
            </a:endParaRPr>
          </a:p>
        </p:txBody>
      </p:sp>
      <p:pic>
        <p:nvPicPr>
          <p:cNvPr id="13" name="Picture 1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C64E719-E9F1-2491-4207-8B83F1FE050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3270">
            <a:off x="-106634" y="4567624"/>
            <a:ext cx="2276475" cy="2276475"/>
          </a:xfrm>
          <a:prstGeom prst="rect">
            <a:avLst/>
          </a:prstGeom>
        </p:spPr>
      </p:pic>
      <p:pic>
        <p:nvPicPr>
          <p:cNvPr id="19" name="Picture 18" descr="A picture containing stationary&#10;&#10;Description automatically generated">
            <a:extLst>
              <a:ext uri="{FF2B5EF4-FFF2-40B4-BE49-F238E27FC236}">
                <a16:creationId xmlns:a16="http://schemas.microsoft.com/office/drawing/2014/main" id="{D8F947D0-6313-10A2-8157-CB536E82372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067" y="4310903"/>
            <a:ext cx="2468189" cy="2468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57325-7494-A1B4-05F4-EBC9F541359A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are you Thankful For?</a:t>
            </a:r>
          </a:p>
        </p:txBody>
      </p:sp>
      <p:pic>
        <p:nvPicPr>
          <p:cNvPr id="6" name="Graphic 5" descr="Pencil outline">
            <a:extLst>
              <a:ext uri="{FF2B5EF4-FFF2-40B4-BE49-F238E27FC236}">
                <a16:creationId xmlns:a16="http://schemas.microsoft.com/office/drawing/2014/main" id="{B0451995-9C1D-444B-0227-7E83C55FC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4302" y="1256033"/>
            <a:ext cx="841920" cy="841920"/>
          </a:xfrm>
          <a:prstGeom prst="rect">
            <a:avLst/>
          </a:prstGeom>
        </p:spPr>
      </p:pic>
      <p:pic>
        <p:nvPicPr>
          <p:cNvPr id="7" name="Graphic 6" descr="Lightbulb and pencil outline">
            <a:extLst>
              <a:ext uri="{FF2B5EF4-FFF2-40B4-BE49-F238E27FC236}">
                <a16:creationId xmlns:a16="http://schemas.microsoft.com/office/drawing/2014/main" id="{2A094F07-891D-BE36-F9E4-B3C8C587DE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412588">
            <a:off x="2483572" y="90740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2EBA0B-DF78-D938-D9A2-63515F72895E}"/>
              </a:ext>
            </a:extLst>
          </p:cNvPr>
          <p:cNvSpPr txBox="1"/>
          <p:nvPr/>
        </p:nvSpPr>
        <p:spPr>
          <a:xfrm>
            <a:off x="2750068" y="11975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03103B-0CC3-BEC0-6C41-CA60F3E37878}"/>
              </a:ext>
            </a:extLst>
          </p:cNvPr>
          <p:cNvCxnSpPr>
            <a:cxnSpLocks/>
          </p:cNvCxnSpPr>
          <p:nvPr/>
        </p:nvCxnSpPr>
        <p:spPr>
          <a:xfrm flipH="1">
            <a:off x="6029095" y="2003688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EE107B4-B2E0-8673-5E82-EAFB04448585}"/>
              </a:ext>
            </a:extLst>
          </p:cNvPr>
          <p:cNvSpPr txBox="1"/>
          <p:nvPr/>
        </p:nvSpPr>
        <p:spPr>
          <a:xfrm>
            <a:off x="2467422" y="2679397"/>
            <a:ext cx="75245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/>
              </a:rPr>
              <a:t>Draw or write about someone or something you are thankful for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5D22AB-422A-97E1-1CB1-A2D23989C0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pic>
        <p:nvPicPr>
          <p:cNvPr id="15" name="Picture 14" descr="A black and white text&#10;&#10;Description automatically generated">
            <a:extLst>
              <a:ext uri="{FF2B5EF4-FFF2-40B4-BE49-F238E27FC236}">
                <a16:creationId xmlns:a16="http://schemas.microsoft.com/office/drawing/2014/main" id="{F13F3049-11CB-1922-4D0B-C909DC9DC1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7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F7F375-1262-27EE-2D90-C5ACD3BDF46D}"/>
              </a:ext>
            </a:extLst>
          </p:cNvPr>
          <p:cNvSpPr/>
          <p:nvPr/>
        </p:nvSpPr>
        <p:spPr>
          <a:xfrm>
            <a:off x="778880" y="4535295"/>
            <a:ext cx="10634240" cy="2196253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2864037" y="4627957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212560" y="4563495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8587232" y="4602176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729046" y="5389346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D67EF8B-2DA2-F693-300E-36EC2957F208}"/>
              </a:ext>
            </a:extLst>
          </p:cNvPr>
          <p:cNvSpPr txBox="1"/>
          <p:nvPr/>
        </p:nvSpPr>
        <p:spPr>
          <a:xfrm>
            <a:off x="143371" y="2579743"/>
            <a:ext cx="1174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The quality of being thankful; wanting to show appreciation and to return kindness.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3249F8-77CB-3E83-768D-4E0CDFF35A23}"/>
              </a:ext>
            </a:extLst>
          </p:cNvPr>
          <p:cNvSpPr txBox="1"/>
          <p:nvPr/>
        </p:nvSpPr>
        <p:spPr>
          <a:xfrm>
            <a:off x="2133090" y="5646511"/>
            <a:ext cx="1040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does this definition mean to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F3183-83B2-1A41-970B-C2C2B27687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526520-6C44-B1EE-AC3C-794675893775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“Gratitude”?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40905-CA33-9BA1-797E-3567627AB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228" y="795218"/>
            <a:ext cx="4583616" cy="1947443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F0B3FD50-6E02-1E89-0A34-86F348978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2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808074" y="1207799"/>
            <a:ext cx="10813277" cy="51717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A838A4-4C8E-B1D6-FFC0-870F952FF338}"/>
              </a:ext>
            </a:extLst>
          </p:cNvPr>
          <p:cNvSpPr txBox="1"/>
          <p:nvPr/>
        </p:nvSpPr>
        <p:spPr>
          <a:xfrm>
            <a:off x="1138682" y="2517341"/>
            <a:ext cx="7894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How do you show gratitude? 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Where have you heard about gratitude?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How do you think gratitude is related to well-being? 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3007481" y="1506554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12571" y="1476671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766055" y="1519994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811242" y="2190537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“Gratitude”?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E0A3E7-0F8F-FED8-B3AF-C6050B31386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8608" y="3938135"/>
            <a:ext cx="2345215" cy="2611521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68EF3765-8B10-44EA-E8BE-660659BCE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1234" y="38149"/>
            <a:ext cx="813114" cy="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1314</Words>
  <Application>Microsoft Office PowerPoint</Application>
  <PresentationFormat>Widescreen</PresentationFormat>
  <Paragraphs>188</Paragraphs>
  <Slides>34</Slides>
  <Notes>22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Kristin Cowgill</cp:lastModifiedBy>
  <cp:revision>133</cp:revision>
  <dcterms:created xsi:type="dcterms:W3CDTF">2022-12-19T16:28:41Z</dcterms:created>
  <dcterms:modified xsi:type="dcterms:W3CDTF">2023-12-08T21:22:47Z</dcterms:modified>
</cp:coreProperties>
</file>