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36" r:id="rId2"/>
    <p:sldId id="3678" r:id="rId3"/>
    <p:sldId id="3638" r:id="rId4"/>
    <p:sldId id="3687" r:id="rId5"/>
    <p:sldId id="3679" r:id="rId6"/>
    <p:sldId id="3639" r:id="rId7"/>
    <p:sldId id="3695" r:id="rId8"/>
    <p:sldId id="3731" r:id="rId9"/>
    <p:sldId id="3706" r:id="rId10"/>
    <p:sldId id="3732" r:id="rId11"/>
    <p:sldId id="3718" r:id="rId12"/>
    <p:sldId id="3720" r:id="rId13"/>
    <p:sldId id="3733" r:id="rId14"/>
    <p:sldId id="3734" r:id="rId15"/>
    <p:sldId id="3648" r:id="rId16"/>
    <p:sldId id="3682" r:id="rId17"/>
    <p:sldId id="3735" r:id="rId18"/>
    <p:sldId id="3653" r:id="rId19"/>
    <p:sldId id="3713" r:id="rId20"/>
    <p:sldId id="3722" r:id="rId21"/>
    <p:sldId id="3723" r:id="rId22"/>
    <p:sldId id="3724" r:id="rId23"/>
    <p:sldId id="3689" r:id="rId24"/>
    <p:sldId id="3725" r:id="rId25"/>
    <p:sldId id="3726" r:id="rId26"/>
    <p:sldId id="3727" r:id="rId27"/>
    <p:sldId id="3657" r:id="rId28"/>
    <p:sldId id="3728" r:id="rId29"/>
    <p:sldId id="3730" r:id="rId30"/>
    <p:sldId id="3715" r:id="rId31"/>
    <p:sldId id="36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2654D-7E49-4A0E-B8BE-BA9935D9F06E}" v="21" dt="2023-10-23T20:29:35.612"/>
    <p1510:client id="{62EC26D1-FBBA-F80D-CF35-7DAA6E3FAB76}" v="12" dt="2023-12-08T19:28:07.847"/>
    <p1510:client id="{74AE84D9-DCCC-0469-159B-71D76001B1DC}" v="29" dt="2023-12-08T21:12:00.208"/>
    <p1510:client id="{8977C59C-3EA9-FA89-24BF-0F961A4209BF}" v="95" dt="2023-12-08T19:40:33.772"/>
    <p1510:client id="{89F9EBD3-C133-6DA8-77B9-61B625FB7706}" v="17" dt="2023-12-08T15:57:50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10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9F9EBD3-C133-6DA8-77B9-61B625FB7706}"/>
    <pc:docChg chg="modSld">
      <pc:chgData name="" userId="" providerId="" clId="Web-{89F9EBD3-C133-6DA8-77B9-61B625FB7706}" dt="2023-12-08T15:52:28.272" v="0"/>
      <pc:docMkLst>
        <pc:docMk/>
      </pc:docMkLst>
      <pc:sldChg chg="delSp">
        <pc:chgData name="" userId="" providerId="" clId="Web-{89F9EBD3-C133-6DA8-77B9-61B625FB7706}" dt="2023-12-08T15:52:28.272" v="0"/>
        <pc:sldMkLst>
          <pc:docMk/>
          <pc:sldMk cId="429900696" sldId="3636"/>
        </pc:sldMkLst>
        <pc:picChg chg="del">
          <ac:chgData name="" userId="" providerId="" clId="Web-{89F9EBD3-C133-6DA8-77B9-61B625FB7706}" dt="2023-12-08T15:52:28.272" v="0"/>
          <ac:picMkLst>
            <pc:docMk/>
            <pc:sldMk cId="429900696" sldId="3636"/>
            <ac:picMk id="4" creationId="{F41466F9-29E5-D955-7CA2-864846706248}"/>
          </ac:picMkLst>
        </pc:picChg>
      </pc:sldChg>
    </pc:docChg>
  </pc:docChgLst>
  <pc:docChgLst>
    <pc:chgData name="Runa Knudsen" userId="S::runa.knudsen@legacyplus.org::398060c4-af95-4297-9ec3-b6839669106c" providerId="AD" clId="Web-{89F9EBD3-C133-6DA8-77B9-61B625FB7706}"/>
    <pc:docChg chg="addSld delSld modSld">
      <pc:chgData name="Runa Knudsen" userId="S::runa.knudsen@legacyplus.org::398060c4-af95-4297-9ec3-b6839669106c" providerId="AD" clId="Web-{89F9EBD3-C133-6DA8-77B9-61B625FB7706}" dt="2023-12-08T15:57:50.167" v="15"/>
      <pc:docMkLst>
        <pc:docMk/>
      </pc:docMkLst>
      <pc:sldChg chg="addSp delSp modSp">
        <pc:chgData name="Runa Knudsen" userId="S::runa.knudsen@legacyplus.org::398060c4-af95-4297-9ec3-b6839669106c" providerId="AD" clId="Web-{89F9EBD3-C133-6DA8-77B9-61B625FB7706}" dt="2023-12-08T15:57:50.167" v="15"/>
        <pc:sldMkLst>
          <pc:docMk/>
          <pc:sldMk cId="429900696" sldId="3636"/>
        </pc:sldMkLst>
        <pc:picChg chg="add del mod">
          <ac:chgData name="Runa Knudsen" userId="S::runa.knudsen@legacyplus.org::398060c4-af95-4297-9ec3-b6839669106c" providerId="AD" clId="Web-{89F9EBD3-C133-6DA8-77B9-61B625FB7706}" dt="2023-12-08T15:53:20.866" v="7"/>
          <ac:picMkLst>
            <pc:docMk/>
            <pc:sldMk cId="429900696" sldId="3636"/>
            <ac:picMk id="10" creationId="{6C8806C6-096B-2956-7C25-0445097C7281}"/>
          </ac:picMkLst>
        </pc:picChg>
        <pc:picChg chg="add del mod">
          <ac:chgData name="Runa Knudsen" userId="S::runa.knudsen@legacyplus.org::398060c4-af95-4297-9ec3-b6839669106c" providerId="AD" clId="Web-{89F9EBD3-C133-6DA8-77B9-61B625FB7706}" dt="2023-12-08T15:53:40.554" v="8"/>
          <ac:picMkLst>
            <pc:docMk/>
            <pc:sldMk cId="429900696" sldId="3636"/>
            <ac:picMk id="11" creationId="{A7CF9EE2-EAED-44B3-C71B-EDCE103785D2}"/>
          </ac:picMkLst>
        </pc:picChg>
        <pc:picChg chg="add mod">
          <ac:chgData name="Runa Knudsen" userId="S::runa.knudsen@legacyplus.org::398060c4-af95-4297-9ec3-b6839669106c" providerId="AD" clId="Web-{89F9EBD3-C133-6DA8-77B9-61B625FB7706}" dt="2023-12-08T15:57:50.167" v="15"/>
          <ac:picMkLst>
            <pc:docMk/>
            <pc:sldMk cId="429900696" sldId="3636"/>
            <ac:picMk id="12" creationId="{8F0DB6B5-BED9-11AC-D1F6-AE5D20CCA55A}"/>
          </ac:picMkLst>
        </pc:picChg>
      </pc:sldChg>
      <pc:sldChg chg="add del replId">
        <pc:chgData name="Runa Knudsen" userId="S::runa.knudsen@legacyplus.org::398060c4-af95-4297-9ec3-b6839669106c" providerId="AD" clId="Web-{89F9EBD3-C133-6DA8-77B9-61B625FB7706}" dt="2023-12-08T15:52:46.913" v="3"/>
        <pc:sldMkLst>
          <pc:docMk/>
          <pc:sldMk cId="3686149499" sldId="3736"/>
        </pc:sldMkLst>
      </pc:sldChg>
      <pc:sldChg chg="add del replId">
        <pc:chgData name="Runa Knudsen" userId="S::runa.knudsen@legacyplus.org::398060c4-af95-4297-9ec3-b6839669106c" providerId="AD" clId="Web-{89F9EBD3-C133-6DA8-77B9-61B625FB7706}" dt="2023-12-08T15:52:44.241" v="2"/>
        <pc:sldMkLst>
          <pc:docMk/>
          <pc:sldMk cId="2697125346" sldId="3737"/>
        </pc:sldMkLst>
      </pc:sldChg>
    </pc:docChg>
  </pc:docChgLst>
  <pc:docChgLst>
    <pc:chgData name="Runa Knudsen" userId="S::runa.knudsen@legacyplus.org::398060c4-af95-4297-9ec3-b6839669106c" providerId="AD" clId="Web-{62EC26D1-FBBA-F80D-CF35-7DAA6E3FAB76}"/>
    <pc:docChg chg="modSld">
      <pc:chgData name="Runa Knudsen" userId="S::runa.knudsen@legacyplus.org::398060c4-af95-4297-9ec3-b6839669106c" providerId="AD" clId="Web-{62EC26D1-FBBA-F80D-CF35-7DAA6E3FAB76}" dt="2023-12-08T19:28:07.847" v="11"/>
      <pc:docMkLst>
        <pc:docMk/>
      </pc:docMkLst>
      <pc:sldChg chg="modSp">
        <pc:chgData name="Runa Knudsen" userId="S::runa.knudsen@legacyplus.org::398060c4-af95-4297-9ec3-b6839669106c" providerId="AD" clId="Web-{62EC26D1-FBBA-F80D-CF35-7DAA6E3FAB76}" dt="2023-12-08T19:28:07.847" v="11"/>
        <pc:sldMkLst>
          <pc:docMk/>
          <pc:sldMk cId="429900696" sldId="3636"/>
        </pc:sldMkLst>
        <pc:picChg chg="mod">
          <ac:chgData name="Runa Knudsen" userId="S::runa.knudsen@legacyplus.org::398060c4-af95-4297-9ec3-b6839669106c" providerId="AD" clId="Web-{62EC26D1-FBBA-F80D-CF35-7DAA6E3FAB76}" dt="2023-12-08T19:28:07.847" v="11"/>
          <ac:picMkLst>
            <pc:docMk/>
            <pc:sldMk cId="429900696" sldId="3636"/>
            <ac:picMk id="12" creationId="{8F0DB6B5-BED9-11AC-D1F6-AE5D20CCA55A}"/>
          </ac:picMkLst>
        </pc:picChg>
      </pc:sldChg>
    </pc:docChg>
  </pc:docChgLst>
  <pc:docChgLst>
    <pc:chgData name="Runa Knudsen" userId="S::runa.knudsen@legacyplus.org::398060c4-af95-4297-9ec3-b6839669106c" providerId="AD" clId="Web-{74AE84D9-DCCC-0469-159B-71D76001B1DC}"/>
    <pc:docChg chg="modSld">
      <pc:chgData name="Runa Knudsen" userId="S::runa.knudsen@legacyplus.org::398060c4-af95-4297-9ec3-b6839669106c" providerId="AD" clId="Web-{74AE84D9-DCCC-0469-159B-71D76001B1DC}" dt="2023-12-08T21:12:00.208" v="27" actId="1076"/>
      <pc:docMkLst>
        <pc:docMk/>
      </pc:docMkLst>
      <pc:sldChg chg="addSp delSp modSp">
        <pc:chgData name="Runa Knudsen" userId="S::runa.knudsen@legacyplus.org::398060c4-af95-4297-9ec3-b6839669106c" providerId="AD" clId="Web-{74AE84D9-DCCC-0469-159B-71D76001B1DC}" dt="2023-12-08T21:12:00.208" v="27" actId="1076"/>
        <pc:sldMkLst>
          <pc:docMk/>
          <pc:sldMk cId="429900696" sldId="3636"/>
        </pc:sldMkLst>
        <pc:picChg chg="del">
          <ac:chgData name="Runa Knudsen" userId="S::runa.knudsen@legacyplus.org::398060c4-af95-4297-9ec3-b6839669106c" providerId="AD" clId="Web-{74AE84D9-DCCC-0469-159B-71D76001B1DC}" dt="2023-12-08T21:09:47.630" v="10"/>
          <ac:picMkLst>
            <pc:docMk/>
            <pc:sldMk cId="429900696" sldId="3636"/>
            <ac:picMk id="3" creationId="{A51C46CF-102C-FEE3-6E87-0927B11D1297}"/>
          </ac:picMkLst>
        </pc:picChg>
        <pc:picChg chg="add del mod modCrop">
          <ac:chgData name="Runa Knudsen" userId="S::runa.knudsen@legacyplus.org::398060c4-af95-4297-9ec3-b6839669106c" providerId="AD" clId="Web-{74AE84D9-DCCC-0469-159B-71D76001B1DC}" dt="2023-12-08T21:11:38.724" v="19"/>
          <ac:picMkLst>
            <pc:docMk/>
            <pc:sldMk cId="429900696" sldId="3636"/>
            <ac:picMk id="10" creationId="{396B5453-BD32-38F6-0B60-DBE1CFF1CF23}"/>
          </ac:picMkLst>
        </pc:picChg>
        <pc:picChg chg="add mod">
          <ac:chgData name="Runa Knudsen" userId="S::runa.knudsen@legacyplus.org::398060c4-af95-4297-9ec3-b6839669106c" providerId="AD" clId="Web-{74AE84D9-DCCC-0469-159B-71D76001B1DC}" dt="2023-12-08T21:12:00.208" v="27" actId="1076"/>
          <ac:picMkLst>
            <pc:docMk/>
            <pc:sldMk cId="429900696" sldId="3636"/>
            <ac:picMk id="11" creationId="{6322588D-EBFE-8012-2230-A2B1CB714594}"/>
          </ac:picMkLst>
        </pc:picChg>
      </pc:sldChg>
    </pc:docChg>
  </pc:docChgLst>
  <pc:docChgLst>
    <pc:chgData clId="Web-{8977C59C-3EA9-FA89-24BF-0F961A4209BF}"/>
    <pc:docChg chg="modSld">
      <pc:chgData name="" userId="" providerId="" clId="Web-{8977C59C-3EA9-FA89-24BF-0F961A4209BF}" dt="2023-12-08T19:30:50.474" v="0"/>
      <pc:docMkLst>
        <pc:docMk/>
      </pc:docMkLst>
      <pc:sldChg chg="delSp">
        <pc:chgData name="" userId="" providerId="" clId="Web-{8977C59C-3EA9-FA89-24BF-0F961A4209BF}" dt="2023-12-08T19:30:50.474" v="0"/>
        <pc:sldMkLst>
          <pc:docMk/>
          <pc:sldMk cId="429900696" sldId="3636"/>
        </pc:sldMkLst>
        <pc:picChg chg="del">
          <ac:chgData name="" userId="" providerId="" clId="Web-{8977C59C-3EA9-FA89-24BF-0F961A4209BF}" dt="2023-12-08T19:30:50.474" v="0"/>
          <ac:picMkLst>
            <pc:docMk/>
            <pc:sldMk cId="429900696" sldId="3636"/>
            <ac:picMk id="12" creationId="{8F0DB6B5-BED9-11AC-D1F6-AE5D20CCA55A}"/>
          </ac:picMkLst>
        </pc:picChg>
      </pc:sldChg>
    </pc:docChg>
  </pc:docChgLst>
  <pc:docChgLst>
    <pc:chgData name="Runa Knudsen" userId="S::runa.knudsen@legacyplus.org::398060c4-af95-4297-9ec3-b6839669106c" providerId="AD" clId="Web-{8977C59C-3EA9-FA89-24BF-0F961A4209BF}"/>
    <pc:docChg chg="addSld delSld modSld">
      <pc:chgData name="Runa Knudsen" userId="S::runa.knudsen@legacyplus.org::398060c4-af95-4297-9ec3-b6839669106c" providerId="AD" clId="Web-{8977C59C-3EA9-FA89-24BF-0F961A4209BF}" dt="2023-12-08T19:40:33.772" v="93"/>
      <pc:docMkLst>
        <pc:docMk/>
      </pc:docMkLst>
      <pc:sldChg chg="addSp modSp">
        <pc:chgData name="Runa Knudsen" userId="S::runa.knudsen@legacyplus.org::398060c4-af95-4297-9ec3-b6839669106c" providerId="AD" clId="Web-{8977C59C-3EA9-FA89-24BF-0F961A4209BF}" dt="2023-12-08T19:31:15.397" v="5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8977C59C-3EA9-FA89-24BF-0F961A4209BF}" dt="2023-12-08T19:31:15.397" v="5" actId="1076"/>
          <ac:picMkLst>
            <pc:docMk/>
            <pc:sldMk cId="429900696" sldId="3636"/>
            <ac:picMk id="4" creationId="{4A61CF93-A884-DA00-70AC-1E277E2425DE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33:06.119" v="21" actId="1076"/>
        <pc:sldMkLst>
          <pc:docMk/>
          <pc:sldMk cId="1510897147" sldId="3638"/>
        </pc:sldMkLst>
        <pc:picChg chg="add del">
          <ac:chgData name="Runa Knudsen" userId="S::runa.knudsen@legacyplus.org::398060c4-af95-4297-9ec3-b6839669106c" providerId="AD" clId="Web-{8977C59C-3EA9-FA89-24BF-0F961A4209BF}" dt="2023-12-08T19:32:50.228" v="19"/>
          <ac:picMkLst>
            <pc:docMk/>
            <pc:sldMk cId="1510897147" sldId="3638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8977C59C-3EA9-FA89-24BF-0F961A4209BF}" dt="2023-12-08T19:32:21.743" v="13"/>
          <ac:picMkLst>
            <pc:docMk/>
            <pc:sldMk cId="1510897147" sldId="3638"/>
            <ac:picMk id="7" creationId="{539CCA64-BC0A-0D89-5A7C-70A4C1472035}"/>
          </ac:picMkLst>
        </pc:picChg>
        <pc:picChg chg="add mod">
          <ac:chgData name="Runa Knudsen" userId="S::runa.knudsen@legacyplus.org::398060c4-af95-4297-9ec3-b6839669106c" providerId="AD" clId="Web-{8977C59C-3EA9-FA89-24BF-0F961A4209BF}" dt="2023-12-08T19:33:06.119" v="21" actId="1076"/>
          <ac:picMkLst>
            <pc:docMk/>
            <pc:sldMk cId="1510897147" sldId="3638"/>
            <ac:picMk id="10" creationId="{4EC52ACB-A1A2-C7F0-FDA8-7891321F05D3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4:43.153" v="28"/>
        <pc:sldMkLst>
          <pc:docMk/>
          <pc:sldMk cId="3461327152" sldId="3639"/>
        </pc:sldMkLst>
        <pc:picChg chg="del">
          <ac:chgData name="Runa Knudsen" userId="S::runa.knudsen@legacyplus.org::398060c4-af95-4297-9ec3-b6839669106c" providerId="AD" clId="Web-{8977C59C-3EA9-FA89-24BF-0F961A4209BF}" dt="2023-12-08T19:34:42.059" v="27"/>
          <ac:picMkLst>
            <pc:docMk/>
            <pc:sldMk cId="3461327152" sldId="363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4:43.153" v="28"/>
          <ac:picMkLst>
            <pc:docMk/>
            <pc:sldMk cId="3461327152" sldId="3639"/>
            <ac:picMk id="12" creationId="{3284A424-A9E9-010D-84A8-E25A62218C32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05.952" v="48"/>
        <pc:sldMkLst>
          <pc:docMk/>
          <pc:sldMk cId="2384725438" sldId="3648"/>
        </pc:sldMkLst>
        <pc:picChg chg="del">
          <ac:chgData name="Runa Knudsen" userId="S::runa.knudsen@legacyplus.org::398060c4-af95-4297-9ec3-b6839669106c" providerId="AD" clId="Web-{8977C59C-3EA9-FA89-24BF-0F961A4209BF}" dt="2023-12-08T19:36:05.296" v="47"/>
          <ac:picMkLst>
            <pc:docMk/>
            <pc:sldMk cId="2384725438" sldId="364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05.952" v="48"/>
          <ac:picMkLst>
            <pc:docMk/>
            <pc:sldMk cId="2384725438" sldId="3648"/>
            <ac:picMk id="5" creationId="{5F1D5EE2-9ACF-8B7E-5579-38E61981ABC4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22.296" v="54"/>
        <pc:sldMkLst>
          <pc:docMk/>
          <pc:sldMk cId="2588946410" sldId="3653"/>
        </pc:sldMkLst>
        <pc:picChg chg="del">
          <ac:chgData name="Runa Knudsen" userId="S::runa.knudsen@legacyplus.org::398060c4-af95-4297-9ec3-b6839669106c" providerId="AD" clId="Web-{8977C59C-3EA9-FA89-24BF-0F961A4209BF}" dt="2023-12-08T19:36:21.062" v="53"/>
          <ac:picMkLst>
            <pc:docMk/>
            <pc:sldMk cId="2588946410" sldId="365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22.296" v="54"/>
          <ac:picMkLst>
            <pc:docMk/>
            <pc:sldMk cId="2588946410" sldId="3653"/>
            <ac:picMk id="14" creationId="{E82FD050-471C-F6CE-4F13-DD0C6D919CE6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18.970" v="74"/>
        <pc:sldMkLst>
          <pc:docMk/>
          <pc:sldMk cId="2373738616" sldId="3657"/>
        </pc:sldMkLst>
        <pc:picChg chg="del">
          <ac:chgData name="Runa Knudsen" userId="S::runa.knudsen@legacyplus.org::398060c4-af95-4297-9ec3-b6839669106c" providerId="AD" clId="Web-{8977C59C-3EA9-FA89-24BF-0F961A4209BF}" dt="2023-12-08T19:37:18.189" v="73"/>
          <ac:picMkLst>
            <pc:docMk/>
            <pc:sldMk cId="2373738616" sldId="365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18.970" v="74"/>
          <ac:picMkLst>
            <pc:docMk/>
            <pc:sldMk cId="2373738616" sldId="3657"/>
            <ac:picMk id="8" creationId="{6882ACAF-EDBD-3504-10FA-7316B1F007BE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38:25.691" v="85" actId="1076"/>
        <pc:sldMkLst>
          <pc:docMk/>
          <pc:sldMk cId="1370071814" sldId="3677"/>
        </pc:sldMkLst>
        <pc:picChg chg="add mod">
          <ac:chgData name="Runa Knudsen" userId="S::runa.knudsen@legacyplus.org::398060c4-af95-4297-9ec3-b6839669106c" providerId="AD" clId="Web-{8977C59C-3EA9-FA89-24BF-0F961A4209BF}" dt="2023-12-08T19:38:25.691" v="85" actId="1076"/>
          <ac:picMkLst>
            <pc:docMk/>
            <pc:sldMk cId="1370071814" sldId="3677"/>
            <ac:picMk id="4" creationId="{43A18EED-F171-C2E8-811D-7932AC371270}"/>
          </ac:picMkLst>
        </pc:picChg>
        <pc:picChg chg="del">
          <ac:chgData name="Runa Knudsen" userId="S::runa.knudsen@legacyplus.org::398060c4-af95-4297-9ec3-b6839669106c" providerId="AD" clId="Web-{8977C59C-3EA9-FA89-24BF-0F961A4209BF}" dt="2023-12-08T19:37:51.862" v="81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31:53.961" v="10" actId="1076"/>
        <pc:sldMkLst>
          <pc:docMk/>
          <pc:sldMk cId="4089407955" sldId="3678"/>
        </pc:sldMkLst>
        <pc:spChg chg="mod">
          <ac:chgData name="Runa Knudsen" userId="S::runa.knudsen@legacyplus.org::398060c4-af95-4297-9ec3-b6839669106c" providerId="AD" clId="Web-{8977C59C-3EA9-FA89-24BF-0F961A4209BF}" dt="2023-12-08T19:31:36.788" v="7" actId="1076"/>
          <ac:spMkLst>
            <pc:docMk/>
            <pc:sldMk cId="4089407955" sldId="3678"/>
            <ac:spMk id="27" creationId="{3C16742E-A042-0C5A-C907-95BEADB6003B}"/>
          </ac:spMkLst>
        </pc:spChg>
        <pc:picChg chg="del">
          <ac:chgData name="Runa Knudsen" userId="S::runa.knudsen@legacyplus.org::398060c4-af95-4297-9ec3-b6839669106c" providerId="AD" clId="Web-{8977C59C-3EA9-FA89-24BF-0F961A4209BF}" dt="2023-12-08T19:31:43.851" v="8"/>
          <ac:picMkLst>
            <pc:docMk/>
            <pc:sldMk cId="4089407955" sldId="3678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8977C59C-3EA9-FA89-24BF-0F961A4209BF}" dt="2023-12-08T19:31:53.961" v="10" actId="1076"/>
          <ac:picMkLst>
            <pc:docMk/>
            <pc:sldMk cId="4089407955" sldId="3678"/>
            <ac:picMk id="13" creationId="{F0B1C71E-E751-CB45-D4E2-A3BA5CCDD755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40:23.288" v="91"/>
        <pc:sldMkLst>
          <pc:docMk/>
          <pc:sldMk cId="701894535" sldId="3679"/>
        </pc:sldMkLst>
        <pc:picChg chg="del">
          <ac:chgData name="Runa Knudsen" userId="S::runa.knudsen@legacyplus.org::398060c4-af95-4297-9ec3-b6839669106c" providerId="AD" clId="Web-{8977C59C-3EA9-FA89-24BF-0F961A4209BF}" dt="2023-12-08T19:34:31.278" v="25"/>
          <ac:picMkLst>
            <pc:docMk/>
            <pc:sldMk cId="701894535" sldId="3679"/>
            <ac:picMk id="6" creationId="{A764B351-FD0B-4EA8-B32F-7F0B2101AA11}"/>
          </ac:picMkLst>
        </pc:picChg>
        <pc:picChg chg="add del mod">
          <ac:chgData name="Runa Knudsen" userId="S::runa.knudsen@legacyplus.org::398060c4-af95-4297-9ec3-b6839669106c" providerId="AD" clId="Web-{8977C59C-3EA9-FA89-24BF-0F961A4209BF}" dt="2023-12-08T19:40:15.084" v="90"/>
          <ac:picMkLst>
            <pc:docMk/>
            <pc:sldMk cId="701894535" sldId="3679"/>
            <ac:picMk id="11" creationId="{04C7581D-10CE-B834-55C7-47CBF68D681B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40:23.288" v="91"/>
          <ac:picMkLst>
            <pc:docMk/>
            <pc:sldMk cId="701894535" sldId="3679"/>
            <ac:picMk id="16" creationId="{FE2B6E2E-B6A3-C136-379C-EF437CBC5ADD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10.624" v="50"/>
        <pc:sldMkLst>
          <pc:docMk/>
          <pc:sldMk cId="3911510955" sldId="3682"/>
        </pc:sldMkLst>
        <pc:picChg chg="del">
          <ac:chgData name="Runa Knudsen" userId="S::runa.knudsen@legacyplus.org::398060c4-af95-4297-9ec3-b6839669106c" providerId="AD" clId="Web-{8977C59C-3EA9-FA89-24BF-0F961A4209BF}" dt="2023-12-08T19:36:09.796" v="49"/>
          <ac:picMkLst>
            <pc:docMk/>
            <pc:sldMk cId="3911510955" sldId="3682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10.624" v="50"/>
          <ac:picMkLst>
            <pc:docMk/>
            <pc:sldMk cId="3911510955" sldId="3682"/>
            <ac:picMk id="11" creationId="{1808E696-6EBE-7DF8-D3E5-CFB57925D4B4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40:33.772" v="93"/>
        <pc:sldMkLst>
          <pc:docMk/>
          <pc:sldMk cId="3389873863" sldId="3687"/>
        </pc:sldMkLst>
        <pc:picChg chg="del">
          <ac:chgData name="Runa Knudsen" userId="S::runa.knudsen@legacyplus.org::398060c4-af95-4297-9ec3-b6839669106c" providerId="AD" clId="Web-{8977C59C-3EA9-FA89-24BF-0F961A4209BF}" dt="2023-12-08T19:33:15.979" v="22"/>
          <ac:picMkLst>
            <pc:docMk/>
            <pc:sldMk cId="3389873863" sldId="3687"/>
            <ac:picMk id="4" creationId="{F41466F9-29E5-D955-7CA2-864846706248}"/>
          </ac:picMkLst>
        </pc:picChg>
        <pc:picChg chg="add del mod">
          <ac:chgData name="Runa Knudsen" userId="S::runa.knudsen@legacyplus.org::398060c4-af95-4297-9ec3-b6839669106c" providerId="AD" clId="Web-{8977C59C-3EA9-FA89-24BF-0F961A4209BF}" dt="2023-12-08T19:40:32.226" v="92"/>
          <ac:picMkLst>
            <pc:docMk/>
            <pc:sldMk cId="3389873863" sldId="3687"/>
            <ac:picMk id="6" creationId="{B4411E58-F6A8-EAAA-F246-2BC23E1817AC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40:33.772" v="93"/>
          <ac:picMkLst>
            <pc:docMk/>
            <pc:sldMk cId="3389873863" sldId="3687"/>
            <ac:picMk id="9" creationId="{90FACE65-1412-D695-6465-A16865D7AE90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58.204" v="66"/>
        <pc:sldMkLst>
          <pc:docMk/>
          <pc:sldMk cId="1833233073" sldId="3689"/>
        </pc:sldMkLst>
        <pc:picChg chg="del">
          <ac:chgData name="Runa Knudsen" userId="S::runa.knudsen@legacyplus.org::398060c4-af95-4297-9ec3-b6839669106c" providerId="AD" clId="Web-{8977C59C-3EA9-FA89-24BF-0F961A4209BF}" dt="2023-12-08T19:36:57.313" v="65"/>
          <ac:picMkLst>
            <pc:docMk/>
            <pc:sldMk cId="1833233073" sldId="368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58.204" v="66"/>
          <ac:picMkLst>
            <pc:docMk/>
            <pc:sldMk cId="1833233073" sldId="3689"/>
            <ac:picMk id="8" creationId="{8AC64BB6-D217-66ED-D67C-98D22221E48E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4:56.638" v="30"/>
        <pc:sldMkLst>
          <pc:docMk/>
          <pc:sldMk cId="2679674601" sldId="3695"/>
        </pc:sldMkLst>
        <pc:picChg chg="del">
          <ac:chgData name="Runa Knudsen" userId="S::runa.knudsen@legacyplus.org::398060c4-af95-4297-9ec3-b6839669106c" providerId="AD" clId="Web-{8977C59C-3EA9-FA89-24BF-0F961A4209BF}" dt="2023-12-08T19:34:55.747" v="29"/>
          <ac:picMkLst>
            <pc:docMk/>
            <pc:sldMk cId="2679674601" sldId="369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4:56.638" v="30"/>
          <ac:picMkLst>
            <pc:docMk/>
            <pc:sldMk cId="2679674601" sldId="3695"/>
            <ac:picMk id="7" creationId="{C63AABF6-470B-E0EA-279E-C1EE4CB69EE0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5:09.622" v="34"/>
        <pc:sldMkLst>
          <pc:docMk/>
          <pc:sldMk cId="3082182914" sldId="3706"/>
        </pc:sldMkLst>
        <pc:picChg chg="del">
          <ac:chgData name="Runa Knudsen" userId="S::runa.knudsen@legacyplus.org::398060c4-af95-4297-9ec3-b6839669106c" providerId="AD" clId="Web-{8977C59C-3EA9-FA89-24BF-0F961A4209BF}" dt="2023-12-08T19:35:08.107" v="33"/>
          <ac:picMkLst>
            <pc:docMk/>
            <pc:sldMk cId="3082182914" sldId="370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5:09.622" v="34"/>
          <ac:picMkLst>
            <pc:docMk/>
            <pc:sldMk cId="3082182914" sldId="3706"/>
            <ac:picMk id="6" creationId="{7BFF6A0E-8CD3-3AD5-5D38-3B8D01F0943B}"/>
          </ac:picMkLst>
        </pc:picChg>
      </pc:sldChg>
      <pc:sldChg chg="addSp delSp add del">
        <pc:chgData name="Runa Knudsen" userId="S::runa.knudsen@legacyplus.org::398060c4-af95-4297-9ec3-b6839669106c" providerId="AD" clId="Web-{8977C59C-3EA9-FA89-24BF-0F961A4209BF}" dt="2023-12-08T19:36:33.406" v="58"/>
        <pc:sldMkLst>
          <pc:docMk/>
          <pc:sldMk cId="2862742139" sldId="3713"/>
        </pc:sldMkLst>
        <pc:picChg chg="del">
          <ac:chgData name="Runa Knudsen" userId="S::runa.knudsen@legacyplus.org::398060c4-af95-4297-9ec3-b6839669106c" providerId="AD" clId="Web-{8977C59C-3EA9-FA89-24BF-0F961A4209BF}" dt="2023-12-08T19:36:32.344" v="57"/>
          <ac:picMkLst>
            <pc:docMk/>
            <pc:sldMk cId="2862742139" sldId="371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33.406" v="58"/>
          <ac:picMkLst>
            <pc:docMk/>
            <pc:sldMk cId="2862742139" sldId="3713"/>
            <ac:picMk id="16" creationId="{FCCD8E1F-9920-8957-F819-025FE3062799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40.658" v="80"/>
        <pc:sldMkLst>
          <pc:docMk/>
          <pc:sldMk cId="3814742150" sldId="3715"/>
        </pc:sldMkLst>
        <pc:picChg chg="del">
          <ac:chgData name="Runa Knudsen" userId="S::runa.knudsen@legacyplus.org::398060c4-af95-4297-9ec3-b6839669106c" providerId="AD" clId="Web-{8977C59C-3EA9-FA89-24BF-0F961A4209BF}" dt="2023-12-08T19:37:39.502" v="79"/>
          <ac:picMkLst>
            <pc:docMk/>
            <pc:sldMk cId="3814742150" sldId="371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40.658" v="80"/>
          <ac:picMkLst>
            <pc:docMk/>
            <pc:sldMk cId="3814742150" sldId="3715"/>
            <ac:picMk id="7" creationId="{002D62DD-D87A-9AD5-4711-F39778D69605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5:33.233" v="38"/>
        <pc:sldMkLst>
          <pc:docMk/>
          <pc:sldMk cId="387280755" sldId="3718"/>
        </pc:sldMkLst>
        <pc:picChg chg="del">
          <ac:chgData name="Runa Knudsen" userId="S::runa.knudsen@legacyplus.org::398060c4-af95-4297-9ec3-b6839669106c" providerId="AD" clId="Web-{8977C59C-3EA9-FA89-24BF-0F961A4209BF}" dt="2023-12-08T19:35:32.342" v="37"/>
          <ac:picMkLst>
            <pc:docMk/>
            <pc:sldMk cId="387280755" sldId="371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5:33.233" v="38"/>
          <ac:picMkLst>
            <pc:docMk/>
            <pc:sldMk cId="387280755" sldId="3718"/>
            <ac:picMk id="6" creationId="{B8D7AB1E-7413-46D1-4E8F-FED1F71C03F6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5:38.748" v="40"/>
        <pc:sldMkLst>
          <pc:docMk/>
          <pc:sldMk cId="4041522714" sldId="3720"/>
        </pc:sldMkLst>
        <pc:picChg chg="del">
          <ac:chgData name="Runa Knudsen" userId="S::runa.knudsen@legacyplus.org::398060c4-af95-4297-9ec3-b6839669106c" providerId="AD" clId="Web-{8977C59C-3EA9-FA89-24BF-0F961A4209BF}" dt="2023-12-08T19:35:37.576" v="39"/>
          <ac:picMkLst>
            <pc:docMk/>
            <pc:sldMk cId="4041522714" sldId="372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5:38.748" v="40"/>
          <ac:picMkLst>
            <pc:docMk/>
            <pc:sldMk cId="4041522714" sldId="3720"/>
            <ac:picMk id="6" creationId="{F9F3EEED-B7C5-ADCF-3B02-E1836859B922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40.078" v="60"/>
        <pc:sldMkLst>
          <pc:docMk/>
          <pc:sldMk cId="165299956" sldId="3722"/>
        </pc:sldMkLst>
        <pc:picChg chg="del">
          <ac:chgData name="Runa Knudsen" userId="S::runa.knudsen@legacyplus.org::398060c4-af95-4297-9ec3-b6839669106c" providerId="AD" clId="Web-{8977C59C-3EA9-FA89-24BF-0F961A4209BF}" dt="2023-12-08T19:36:39.094" v="59"/>
          <ac:picMkLst>
            <pc:docMk/>
            <pc:sldMk cId="165299956" sldId="372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40.078" v="60"/>
          <ac:picMkLst>
            <pc:docMk/>
            <pc:sldMk cId="165299956" sldId="3722"/>
            <ac:picMk id="14" creationId="{20D4A6D8-1D0B-0E41-72D2-4CC87814E769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46.985" v="62"/>
        <pc:sldMkLst>
          <pc:docMk/>
          <pc:sldMk cId="2206719841" sldId="3723"/>
        </pc:sldMkLst>
        <pc:picChg chg="del">
          <ac:chgData name="Runa Knudsen" userId="S::runa.knudsen@legacyplus.org::398060c4-af95-4297-9ec3-b6839669106c" providerId="AD" clId="Web-{8977C59C-3EA9-FA89-24BF-0F961A4209BF}" dt="2023-12-08T19:36:45.875" v="61"/>
          <ac:picMkLst>
            <pc:docMk/>
            <pc:sldMk cId="2206719841" sldId="372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46.985" v="62"/>
          <ac:picMkLst>
            <pc:docMk/>
            <pc:sldMk cId="2206719841" sldId="3723"/>
            <ac:picMk id="5" creationId="{DBE0F004-97BD-6CD4-37BD-0455C32DFDCF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52.297" v="64"/>
        <pc:sldMkLst>
          <pc:docMk/>
          <pc:sldMk cId="3014830432" sldId="3724"/>
        </pc:sldMkLst>
        <pc:picChg chg="del">
          <ac:chgData name="Runa Knudsen" userId="S::runa.knudsen@legacyplus.org::398060c4-af95-4297-9ec3-b6839669106c" providerId="AD" clId="Web-{8977C59C-3EA9-FA89-24BF-0F961A4209BF}" dt="2023-12-08T19:36:51.297" v="63"/>
          <ac:picMkLst>
            <pc:docMk/>
            <pc:sldMk cId="3014830432" sldId="3724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52.297" v="64"/>
          <ac:picMkLst>
            <pc:docMk/>
            <pc:sldMk cId="3014830432" sldId="3724"/>
            <ac:picMk id="11" creationId="{76F89853-83F9-68C7-AD93-A85AB2619A2E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02.563" v="68"/>
        <pc:sldMkLst>
          <pc:docMk/>
          <pc:sldMk cId="2029409610" sldId="3725"/>
        </pc:sldMkLst>
        <pc:picChg chg="del">
          <ac:chgData name="Runa Knudsen" userId="S::runa.knudsen@legacyplus.org::398060c4-af95-4297-9ec3-b6839669106c" providerId="AD" clId="Web-{8977C59C-3EA9-FA89-24BF-0F961A4209BF}" dt="2023-12-08T19:37:02.001" v="67"/>
          <ac:picMkLst>
            <pc:docMk/>
            <pc:sldMk cId="2029409610" sldId="372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02.563" v="68"/>
          <ac:picMkLst>
            <pc:docMk/>
            <pc:sldMk cId="2029409610" sldId="3725"/>
            <ac:picMk id="7" creationId="{5791D737-8D43-057A-0FA6-132D2700D5CB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08.142" v="70"/>
        <pc:sldMkLst>
          <pc:docMk/>
          <pc:sldMk cId="651913813" sldId="3726"/>
        </pc:sldMkLst>
        <pc:picChg chg="add">
          <ac:chgData name="Runa Knudsen" userId="S::runa.knudsen@legacyplus.org::398060c4-af95-4297-9ec3-b6839669106c" providerId="AD" clId="Web-{8977C59C-3EA9-FA89-24BF-0F961A4209BF}" dt="2023-12-08T19:37:08.142" v="70"/>
          <ac:picMkLst>
            <pc:docMk/>
            <pc:sldMk cId="651913813" sldId="3726"/>
            <ac:picMk id="3" creationId="{982DC0AD-7A71-AE2C-4EB0-77EAE7EC280E}"/>
          </ac:picMkLst>
        </pc:picChg>
        <pc:picChg chg="del">
          <ac:chgData name="Runa Knudsen" userId="S::runa.knudsen@legacyplus.org::398060c4-af95-4297-9ec3-b6839669106c" providerId="AD" clId="Web-{8977C59C-3EA9-FA89-24BF-0F961A4209BF}" dt="2023-12-08T19:37:07.407" v="69"/>
          <ac:picMkLst>
            <pc:docMk/>
            <pc:sldMk cId="651913813" sldId="3726"/>
            <ac:picMk id="4" creationId="{F41466F9-29E5-D955-7CA2-864846706248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13.110" v="72"/>
        <pc:sldMkLst>
          <pc:docMk/>
          <pc:sldMk cId="3043216605" sldId="3727"/>
        </pc:sldMkLst>
        <pc:picChg chg="del">
          <ac:chgData name="Runa Knudsen" userId="S::runa.knudsen@legacyplus.org::398060c4-af95-4297-9ec3-b6839669106c" providerId="AD" clId="Web-{8977C59C-3EA9-FA89-24BF-0F961A4209BF}" dt="2023-12-08T19:37:12.314" v="71"/>
          <ac:picMkLst>
            <pc:docMk/>
            <pc:sldMk cId="3043216605" sldId="3727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13.110" v="72"/>
          <ac:picMkLst>
            <pc:docMk/>
            <pc:sldMk cId="3043216605" sldId="3727"/>
            <ac:picMk id="11" creationId="{9E83C635-960E-E297-F1ED-08878E4B3EA8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24.189" v="76"/>
        <pc:sldMkLst>
          <pc:docMk/>
          <pc:sldMk cId="3114714820" sldId="3728"/>
        </pc:sldMkLst>
        <pc:picChg chg="del">
          <ac:chgData name="Runa Knudsen" userId="S::runa.knudsen@legacyplus.org::398060c4-af95-4297-9ec3-b6839669106c" providerId="AD" clId="Web-{8977C59C-3EA9-FA89-24BF-0F961A4209BF}" dt="2023-12-08T19:37:23.329" v="75"/>
          <ac:picMkLst>
            <pc:docMk/>
            <pc:sldMk cId="3114714820" sldId="372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24.189" v="76"/>
          <ac:picMkLst>
            <pc:docMk/>
            <pc:sldMk cId="3114714820" sldId="3728"/>
            <ac:picMk id="11" creationId="{860D8987-6C28-2A86-C9B3-2CBF1DDDB8AB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7:31.799" v="78"/>
        <pc:sldMkLst>
          <pc:docMk/>
          <pc:sldMk cId="2841597628" sldId="3730"/>
        </pc:sldMkLst>
        <pc:picChg chg="del">
          <ac:chgData name="Runa Knudsen" userId="S::runa.knudsen@legacyplus.org::398060c4-af95-4297-9ec3-b6839669106c" providerId="AD" clId="Web-{8977C59C-3EA9-FA89-24BF-0F961A4209BF}" dt="2023-12-08T19:37:30.986" v="77"/>
          <ac:picMkLst>
            <pc:docMk/>
            <pc:sldMk cId="2841597628" sldId="373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7:31.799" v="78"/>
          <ac:picMkLst>
            <pc:docMk/>
            <pc:sldMk cId="2841597628" sldId="3730"/>
            <ac:picMk id="7" creationId="{60C48DDA-8A30-A4D9-F43F-58D5A6CAA8A7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5:03.263" v="32"/>
        <pc:sldMkLst>
          <pc:docMk/>
          <pc:sldMk cId="378426105" sldId="3731"/>
        </pc:sldMkLst>
        <pc:picChg chg="del">
          <ac:chgData name="Runa Knudsen" userId="S::runa.knudsen@legacyplus.org::398060c4-af95-4297-9ec3-b6839669106c" providerId="AD" clId="Web-{8977C59C-3EA9-FA89-24BF-0F961A4209BF}" dt="2023-12-08T19:35:02.200" v="31"/>
          <ac:picMkLst>
            <pc:docMk/>
            <pc:sldMk cId="378426105" sldId="373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5:03.263" v="32"/>
          <ac:picMkLst>
            <pc:docMk/>
            <pc:sldMk cId="378426105" sldId="3731"/>
            <ac:picMk id="8" creationId="{B08E58D1-F114-5BF2-A4DA-B42D56C19FB5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5:28.061" v="36"/>
        <pc:sldMkLst>
          <pc:docMk/>
          <pc:sldMk cId="258019019" sldId="3732"/>
        </pc:sldMkLst>
        <pc:picChg chg="del">
          <ac:chgData name="Runa Knudsen" userId="S::runa.knudsen@legacyplus.org::398060c4-af95-4297-9ec3-b6839669106c" providerId="AD" clId="Web-{8977C59C-3EA9-FA89-24BF-0F961A4209BF}" dt="2023-12-08T19:35:26.920" v="35"/>
          <ac:picMkLst>
            <pc:docMk/>
            <pc:sldMk cId="258019019" sldId="373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5:28.061" v="36"/>
          <ac:picMkLst>
            <pc:docMk/>
            <pc:sldMk cId="258019019" sldId="3732"/>
            <ac:picMk id="10" creationId="{85D0B359-0F7F-3793-9E99-B0B49D259B10}"/>
          </ac:picMkLst>
        </pc:picChg>
      </pc:sldChg>
      <pc:sldChg chg="addSp delSp modSp">
        <pc:chgData name="Runa Knudsen" userId="S::runa.knudsen@legacyplus.org::398060c4-af95-4297-9ec3-b6839669106c" providerId="AD" clId="Web-{8977C59C-3EA9-FA89-24BF-0F961A4209BF}" dt="2023-12-08T19:35:49.092" v="44" actId="1076"/>
        <pc:sldMkLst>
          <pc:docMk/>
          <pc:sldMk cId="2443809885" sldId="3733"/>
        </pc:sldMkLst>
        <pc:picChg chg="del">
          <ac:chgData name="Runa Knudsen" userId="S::runa.knudsen@legacyplus.org::398060c4-af95-4297-9ec3-b6839669106c" providerId="AD" clId="Web-{8977C59C-3EA9-FA89-24BF-0F961A4209BF}" dt="2023-12-08T19:35:43.998" v="41"/>
          <ac:picMkLst>
            <pc:docMk/>
            <pc:sldMk cId="2443809885" sldId="3733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8977C59C-3EA9-FA89-24BF-0F961A4209BF}" dt="2023-12-08T19:35:49.092" v="44" actId="1076"/>
          <ac:picMkLst>
            <pc:docMk/>
            <pc:sldMk cId="2443809885" sldId="3733"/>
            <ac:picMk id="6" creationId="{950282E6-0581-4EB2-075E-AC664A65BBFB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00.702" v="46"/>
        <pc:sldMkLst>
          <pc:docMk/>
          <pc:sldMk cId="809823510" sldId="3734"/>
        </pc:sldMkLst>
        <pc:picChg chg="del">
          <ac:chgData name="Runa Knudsen" userId="S::runa.knudsen@legacyplus.org::398060c4-af95-4297-9ec3-b6839669106c" providerId="AD" clId="Web-{8977C59C-3EA9-FA89-24BF-0F961A4209BF}" dt="2023-12-08T19:35:59.374" v="45"/>
          <ac:picMkLst>
            <pc:docMk/>
            <pc:sldMk cId="809823510" sldId="373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00.702" v="46"/>
          <ac:picMkLst>
            <pc:docMk/>
            <pc:sldMk cId="809823510" sldId="3734"/>
            <ac:picMk id="7" creationId="{1E4681C1-BA16-019F-9902-C30D69892468}"/>
          </ac:picMkLst>
        </pc:picChg>
      </pc:sldChg>
      <pc:sldChg chg="addSp delSp">
        <pc:chgData name="Runa Knudsen" userId="S::runa.knudsen@legacyplus.org::398060c4-af95-4297-9ec3-b6839669106c" providerId="AD" clId="Web-{8977C59C-3EA9-FA89-24BF-0F961A4209BF}" dt="2023-12-08T19:36:15.093" v="52"/>
        <pc:sldMkLst>
          <pc:docMk/>
          <pc:sldMk cId="4145491058" sldId="3735"/>
        </pc:sldMkLst>
        <pc:picChg chg="del">
          <ac:chgData name="Runa Knudsen" userId="S::runa.knudsen@legacyplus.org::398060c4-af95-4297-9ec3-b6839669106c" providerId="AD" clId="Web-{8977C59C-3EA9-FA89-24BF-0F961A4209BF}" dt="2023-12-08T19:36:14.234" v="51"/>
          <ac:picMkLst>
            <pc:docMk/>
            <pc:sldMk cId="4145491058" sldId="373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977C59C-3EA9-FA89-24BF-0F961A4209BF}" dt="2023-12-08T19:36:15.093" v="52"/>
          <ac:picMkLst>
            <pc:docMk/>
            <pc:sldMk cId="4145491058" sldId="3735"/>
            <ac:picMk id="6" creationId="{DAE725D4-2979-6197-D0D6-3BFD3A2E4B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1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Try to keep this activity fun and lighthearted! Practicing altruism should be enjoyable and make you want to practice it more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mprrDXutw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A763F-3710-F921-B664-A1DFDCC976B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7348F-4025-6E8D-D0D5-B704EED4C0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133" y="3429000"/>
            <a:ext cx="4739294" cy="499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70992-5C46-C7EF-EF61-4112F11F2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D78131-D683-BF9A-19B0-EA3A23AA6EC4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C0830-7E46-16FD-BBA4-DC6ABBAF5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4A61CF93-A884-DA00-70AC-1E277E242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7490" y="132589"/>
            <a:ext cx="1120240" cy="75412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322588D-EBFE-8012-2230-A2B1CB714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064" y="896088"/>
            <a:ext cx="9136082" cy="24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25128" y="5119661"/>
            <a:ext cx="11819824" cy="168308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247048" y="5368593"/>
            <a:ext cx="11611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How does princess Tiana show altruism in this clip?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How does the practice of altruism spread happiness in oneself and others?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At the end of the clip, Princess Tiana makes an intention, can you identify what that intention is?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694311" y="4807925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0141">
            <a:off x="4164024" y="4774938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888049" y="5002945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4125940" y="4830542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685993" y="4889678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title="THE PRINCESS AND THE FROG Clip - &quot;Tiana's Place&quot; (2009)">
            <a:hlinkClick r:id="" action="ppaction://media"/>
            <a:extLst>
              <a:ext uri="{FF2B5EF4-FFF2-40B4-BE49-F238E27FC236}">
                <a16:creationId xmlns:a16="http://schemas.microsoft.com/office/drawing/2014/main" id="{0E4BD7C3-8C9A-6B7D-FFC3-4F87C8AC00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509024" y="897461"/>
            <a:ext cx="6691863" cy="3780902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85D0B359-0F7F-3793-9E99-B0B49D259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187297" y="648240"/>
            <a:ext cx="3471465" cy="72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F1AE4-5969-2DB1-0A53-498FFAA64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08" y="269487"/>
            <a:ext cx="6073446" cy="6504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B8D7AB1E-7413-46D1-4E8F-FED1F71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 flipV="1">
            <a:off x="47907" y="609004"/>
            <a:ext cx="3229856" cy="85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106081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C8C83-AE08-8F13-066C-A6B34035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418" y="50004"/>
            <a:ext cx="6185762" cy="6748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F9F3EEED-B7C5-ADCF-3B02-E1836859B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426116" y="1164134"/>
            <a:ext cx="1176588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What ideas did you think up with your partner?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others feel when you act with altruism toward them?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feel when you act with altruism?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might altruism help our relationships with others?</a:t>
            </a: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50282E6-0581-4EB2-075E-AC664A65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44608-38AE-5E69-C772-BD5BCC8F9F4F}"/>
              </a:ext>
            </a:extLst>
          </p:cNvPr>
          <p:cNvSpPr/>
          <p:nvPr/>
        </p:nvSpPr>
        <p:spPr>
          <a:xfrm>
            <a:off x="774618" y="851015"/>
            <a:ext cx="10543419" cy="573245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839851" y="951154"/>
            <a:ext cx="10512298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Before the next time we continue  our altruism lessons, try to either…</a:t>
            </a: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1. do an act of altruism</a:t>
            </a: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 OR </a:t>
            </a: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2. look for someone else doing an act of altruism for you to share out!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1E4681C1-BA16-019F-9902-C30D6989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19" y="5097576"/>
            <a:ext cx="314213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98" y="1276183"/>
            <a:ext cx="10113122" cy="166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F1078-0722-6029-110C-74A602CE1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2" y="5592837"/>
            <a:ext cx="7546835" cy="860567"/>
          </a:xfrm>
          <a:prstGeom prst="rect">
            <a:avLst/>
          </a:prstGeom>
        </p:spPr>
      </p:pic>
      <p:pic>
        <p:nvPicPr>
          <p:cNvPr id="7" name="Picture 6" descr="A cartoon hand with two fingers&#10;&#10;Description automatically generated">
            <a:extLst>
              <a:ext uri="{FF2B5EF4-FFF2-40B4-BE49-F238E27FC236}">
                <a16:creationId xmlns:a16="http://schemas.microsoft.com/office/drawing/2014/main" id="{EE39B9BA-7082-70A1-8A5D-10C548D51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51" y="1219653"/>
            <a:ext cx="4387273" cy="438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937F4-7A48-0EF5-273C-0FC9139F5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561" y="404596"/>
            <a:ext cx="3258596" cy="623774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F1D5EE2-9ACF-8B7E-5579-38E61981A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1808E696-6EBE-7DF8-D3E5-CFB57925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426116" y="952260"/>
            <a:ext cx="1176588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Homework review: </a:t>
            </a:r>
            <a:endParaRPr lang="en-US">
              <a:cs typeface="Rubik"/>
            </a:endParaRPr>
          </a:p>
          <a:p>
            <a:pPr>
              <a:buClr>
                <a:srgbClr val="00F8A0"/>
              </a:buClr>
            </a:pPr>
            <a:r>
              <a:rPr lang="en-US" sz="3600" dirty="0">
                <a:latin typeface="Rubik" pitchFamily="2" charset="-79"/>
                <a:cs typeface="Rubik"/>
              </a:rPr>
              <a:t>     Did you do or see an act of altruism?</a:t>
            </a:r>
            <a:endParaRPr lang="en-US">
              <a:cs typeface="Rubik"/>
            </a:endParaRP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Was it easy to do/find?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did you notice about your mood or how you felt?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else might we bring more altruism into our daily lives?</a:t>
            </a: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DAE725D4-2979-6197-D0D6-3BFD3A2E4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Who in our school/community could use help/kindness?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Opportunities to Help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53F70-C845-6240-76B9-9BA3D2933DDA}"/>
              </a:ext>
            </a:extLst>
          </p:cNvPr>
          <p:cNvSpPr txBox="1"/>
          <p:nvPr/>
        </p:nvSpPr>
        <p:spPr>
          <a:xfrm>
            <a:off x="282665" y="1582464"/>
            <a:ext cx="5302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new students feeling welcome, people experiencing food insecurity needing food donations</a:t>
            </a:r>
            <a:endParaRPr lang="en-US" sz="1400" i="1" dirty="0">
              <a:cs typeface="Rubi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196894" y="2700919"/>
            <a:ext cx="26538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Who do we want to help first?</a:t>
            </a:r>
            <a:endParaRPr lang="en-US" sz="1400" i="1" dirty="0">
              <a:cs typeface="Rubik"/>
            </a:endParaRPr>
          </a:p>
        </p:txBody>
      </p:sp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E82FD050-471C-F6CE-4F13-DD0C6D919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Action Plan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349193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can we act with altruism towards the person/people we chose?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B333739-1476-7B00-A330-82A9F71BC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2998901" y="1528136"/>
            <a:ext cx="779612" cy="779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AF6E4-0F83-FFFD-01BE-9DDC0B808396}"/>
              </a:ext>
            </a:extLst>
          </p:cNvPr>
          <p:cNvSpPr txBox="1"/>
          <p:nvPr/>
        </p:nvSpPr>
        <p:spPr>
          <a:xfrm>
            <a:off x="2902468" y="158586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4C38AA-312F-0A77-F562-4871DA56C845}"/>
              </a:ext>
            </a:extLst>
          </p:cNvPr>
          <p:cNvCxnSpPr/>
          <p:nvPr/>
        </p:nvCxnSpPr>
        <p:spPr>
          <a:xfrm>
            <a:off x="5626811" y="2337228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D33AFAA5-DC61-0BBB-A35A-CEA41DD5B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650433" y="1571904"/>
            <a:ext cx="728475" cy="728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E56C2-44E0-252F-8575-80B2A6CEA5AD}"/>
              </a:ext>
            </a:extLst>
          </p:cNvPr>
          <p:cNvSpPr txBox="1"/>
          <p:nvPr/>
        </p:nvSpPr>
        <p:spPr>
          <a:xfrm>
            <a:off x="103625" y="6317492"/>
            <a:ext cx="53024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make new student welcome kits, collect food for a food bank</a:t>
            </a:r>
            <a:endParaRPr lang="en-US" sz="1400" i="1" dirty="0">
              <a:cs typeface="Rubik"/>
            </a:endParaRPr>
          </a:p>
        </p:txBody>
      </p:sp>
      <p:pic>
        <p:nvPicPr>
          <p:cNvPr id="16" name="Picture 15" descr="A black and white text&#10;&#10;Description automatically generated">
            <a:extLst>
              <a:ext uri="{FF2B5EF4-FFF2-40B4-BE49-F238E27FC236}">
                <a16:creationId xmlns:a16="http://schemas.microsoft.com/office/drawing/2014/main" id="{FCCD8E1F-9920-8957-F819-025FE3062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AD9B9C-DAB4-18EF-1150-D23378EA1F02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166526" y="2554012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and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Acting with altruism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10: The Road to Altruism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519119" y="2649605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15-20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share 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needs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show altruism?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663251" y="1984929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11: Acting with Altruism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BCAF7-2725-95E4-6946-18DEDF2DA7F2}"/>
              </a:ext>
            </a:extLst>
          </p:cNvPr>
          <p:cNvSpPr txBox="1"/>
          <p:nvPr/>
        </p:nvSpPr>
        <p:spPr>
          <a:xfrm>
            <a:off x="229197" y="5078657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21-24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Carrying out altruism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70BB8-52E2-BA70-1DF6-BDB842FBB2C6}"/>
              </a:ext>
            </a:extLst>
          </p:cNvPr>
          <p:cNvSpPr txBox="1"/>
          <p:nvPr/>
        </p:nvSpPr>
        <p:spPr>
          <a:xfrm>
            <a:off x="477950" y="4665483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12: Altruism in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67BD5-ABB6-287D-1ED1-73F84A02047D}"/>
              </a:ext>
            </a:extLst>
          </p:cNvPr>
          <p:cNvSpPr txBox="1"/>
          <p:nvPr/>
        </p:nvSpPr>
        <p:spPr>
          <a:xfrm>
            <a:off x="7596368" y="509372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25-30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Spreading altruism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071D5-3BAA-B03E-9846-C458507EF0E9}"/>
              </a:ext>
            </a:extLst>
          </p:cNvPr>
          <p:cNvSpPr txBox="1"/>
          <p:nvPr/>
        </p:nvSpPr>
        <p:spPr>
          <a:xfrm>
            <a:off x="7528627" y="4358802"/>
            <a:ext cx="48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13: Reflecting and Celebrating Altruism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A28852-910F-FCA9-0FBB-895B4216063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F36D81-3AA7-11E2-B389-6D99233E0955}"/>
              </a:ext>
            </a:extLst>
          </p:cNvPr>
          <p:cNvCxnSpPr/>
          <p:nvPr/>
        </p:nvCxnSpPr>
        <p:spPr>
          <a:xfrm>
            <a:off x="8236967" y="241207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3EF4D-2E23-6BEE-445F-6A314F874B6A}"/>
              </a:ext>
            </a:extLst>
          </p:cNvPr>
          <p:cNvCxnSpPr/>
          <p:nvPr/>
        </p:nvCxnSpPr>
        <p:spPr>
          <a:xfrm>
            <a:off x="912204" y="506559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2E569E-25D8-26AE-84F6-122F1460A008}"/>
              </a:ext>
            </a:extLst>
          </p:cNvPr>
          <p:cNvCxnSpPr/>
          <p:nvPr/>
        </p:nvCxnSpPr>
        <p:spPr>
          <a:xfrm>
            <a:off x="8428925" y="5052529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F0B1C71E-E751-CB45-D4E2-A3BA5CCD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802" y="459160"/>
            <a:ext cx="1120240" cy="7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How can we act with altruism towards the person/people we chose?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Class Action Plan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013905" y="2700919"/>
            <a:ext cx="28368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How do we want to show altruism?</a:t>
            </a:r>
            <a:endParaRPr lang="en-US" sz="1400" i="1" dirty="0">
              <a:cs typeface="Rubi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AE48D-DC93-A798-5B56-FFAD01DB1D59}"/>
              </a:ext>
            </a:extLst>
          </p:cNvPr>
          <p:cNvSpPr txBox="1"/>
          <p:nvPr/>
        </p:nvSpPr>
        <p:spPr>
          <a:xfrm>
            <a:off x="6564796" y="5319346"/>
            <a:ext cx="53024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Consideration:</a:t>
            </a:r>
          </a:p>
          <a:p>
            <a:pPr algn="ctr"/>
            <a:r>
              <a:rPr lang="en-US" sz="1600" dirty="0">
                <a:cs typeface="Rubik"/>
              </a:rPr>
              <a:t>Let’s consider taking action anonymously. </a:t>
            </a:r>
          </a:p>
          <a:p>
            <a:pPr algn="ctr"/>
            <a:r>
              <a:rPr lang="en-US" sz="1600" dirty="0">
                <a:cs typeface="Rubik"/>
              </a:rPr>
              <a:t>How could this add to the primary aspect of altruism (doing something kind with no benefit to oneself)?</a:t>
            </a:r>
            <a:endParaRPr lang="en-US" dirty="0"/>
          </a:p>
        </p:txBody>
      </p:sp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20D4A6D8-1D0B-0E41-72D2-4CC87814E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ED87D-4609-F7C4-3CAA-5174BEDE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926" y="5678234"/>
            <a:ext cx="8289634" cy="89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E5240-8F75-AA05-1BF3-9C0BA82C46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67" y="1270129"/>
            <a:ext cx="5500972" cy="4111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2157C-655F-2C85-4170-C419E0E2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606" y="360140"/>
            <a:ext cx="3482782" cy="661677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DBE0F004-97BD-6CD4-37BD-0455C32DF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76F89853-83F9-68C7-AD93-A85AB261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6947" y="2677706"/>
            <a:ext cx="4129253" cy="4180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8EED3-F514-8365-A748-F84C9AA241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F285F5-EE16-7A48-5E34-9733AF5980E5}"/>
              </a:ext>
            </a:extLst>
          </p:cNvPr>
          <p:cNvSpPr txBox="1"/>
          <p:nvPr/>
        </p:nvSpPr>
        <p:spPr>
          <a:xfrm>
            <a:off x="3345931" y="2677706"/>
            <a:ext cx="452145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Rubik" pitchFamily="2" charset="-79"/>
                <a:cs typeface="Rubik"/>
              </a:rPr>
              <a:t>Let's put our altruism plan into action!</a:t>
            </a:r>
          </a:p>
        </p:txBody>
      </p:sp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8AC64BB6-D217-66ED-D67C-98D22221E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298607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16744" y="367261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389103" y="3698487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417343" y="375110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6038676" y="4347304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67130" y="87653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Altruism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86056" y="4774829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does altruism mean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are we practicing altruism?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5791D737-8D43-057A-0FA6-132D2700D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79" y="964377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B74A-9A87-27EE-74FD-10A59B3987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76" y="5528641"/>
            <a:ext cx="5560686" cy="1282251"/>
          </a:xfrm>
          <a:prstGeom prst="rect">
            <a:avLst/>
          </a:prstGeom>
        </p:spPr>
      </p:pic>
      <p:pic>
        <p:nvPicPr>
          <p:cNvPr id="9" name="Picture 8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C7302845-E1AA-2DB9-CC57-7034F4134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9" y="964377"/>
            <a:ext cx="4705815" cy="4705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53E5A-7158-6FA0-568C-D2EA43275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691" y="168680"/>
            <a:ext cx="3624611" cy="654146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982DC0AD-7A71-AE2C-4EB0-77EAE7EC2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9E83C635-960E-E297-F1ED-08878E4B3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314450"/>
            <a:ext cx="12018441" cy="539496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824789" y="3252536"/>
            <a:ext cx="983614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Who did we choose to show altruism to and why?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What was your </a:t>
            </a:r>
            <a:r>
              <a:rPr lang="en-US" sz="2800" err="1">
                <a:latin typeface="Rubik" pitchFamily="2" charset="-79"/>
                <a:cs typeface="Rubik"/>
              </a:rPr>
              <a:t>favourite</a:t>
            </a:r>
            <a:r>
              <a:rPr lang="en-US" sz="2800" dirty="0">
                <a:latin typeface="Rubik" pitchFamily="2" charset="-79"/>
                <a:cs typeface="Rubik"/>
              </a:rPr>
              <a:t> memory from our altruistic action?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How can you keep showing altruism each 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6882ACAF-EDBD-3504-10FA-7316B1F00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34776" y="2520343"/>
            <a:ext cx="1001333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with our altruism action.</a:t>
            </a:r>
          </a:p>
          <a:p>
            <a:endParaRPr lang="en-US" sz="2800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do?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it feel to work together as a class?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are you feeling now after our work together?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could acting with altruism impact your own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860D8987-6C28-2A86-C9B3-2CBF1DDDB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176560" y="652265"/>
            <a:ext cx="3127637" cy="6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98056" y="1301356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89E9F-743A-921B-1C2C-BAF7C471C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917" y="188090"/>
            <a:ext cx="5554786" cy="6574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60C48DDA-8A30-A4D9-F43F-58D5A6CAA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9C0CC-EFB1-E432-916A-C5F9AFD9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70" y="5763835"/>
            <a:ext cx="7281746" cy="59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39AD2-91B1-4C16-9872-F503CDC59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8"/>
          <a:stretch/>
        </p:blipFill>
        <p:spPr>
          <a:xfrm>
            <a:off x="4027544" y="1526436"/>
            <a:ext cx="3976398" cy="394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2318D-066D-0E9D-DC19-924975236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888" y="288560"/>
            <a:ext cx="4089710" cy="7156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2CFAA4-111C-F83C-C305-96D50D44773D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A83A11-9E4F-0893-2591-8FEA0A5B91E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4EC52ACB-A1A2-C7F0-FDA8-7891321F0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F10555-9B08-5AF7-0523-395D84B3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89" y="160358"/>
            <a:ext cx="8376425" cy="6700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-583385" y="3842781"/>
            <a:ext cx="3702817" cy="3015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1D23D-F0F4-17F7-8000-74429F5CE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88637" y="564341"/>
            <a:ext cx="2658714" cy="121871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02D62DD-D87A-9AD5-4711-F39778D69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4586F-FDF1-E78A-5D03-3043A71D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57" b="24097"/>
          <a:stretch/>
        </p:blipFill>
        <p:spPr>
          <a:xfrm>
            <a:off x="0" y="1"/>
            <a:ext cx="12192000" cy="6905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43A18EED-F171-C2E8-811D-7932AC37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960" y="5007048"/>
            <a:ext cx="2667657" cy="18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92927" y="1951447"/>
            <a:ext cx="12018441" cy="441404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62610" y="843735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8915" y="80335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719422" y="968387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31352" y="1664792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601022" y="2047081"/>
            <a:ext cx="10602951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What is well-being?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mindfulness?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empathy?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compassion? What is the difference between empathy and compassion?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90FACE65-1412-D695-6465-A16865D7A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6" name="Picture 15" descr="A black and white text&#10;&#10;Description automatically generated">
            <a:extLst>
              <a:ext uri="{FF2B5EF4-FFF2-40B4-BE49-F238E27FC236}">
                <a16:creationId xmlns:a16="http://schemas.microsoft.com/office/drawing/2014/main" id="{FE2B6E2E-B6A3-C136-379C-EF437CBC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Altruistic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370593" y="2535554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Think about a time where someone did something kind for you. 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Once you’re settled in your memory, draw or write about it and how it made you feel.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3284A424-A9E9-010D-84A8-E25A62218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3264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123403" y="360756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528493" y="3577682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881977" y="3621005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927164" y="429154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“Altruism”?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86056" y="4737658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Was the person from your drawing/writing showing altruism?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do we do kind things for others?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C63AABF6-470B-E0EA-279E-C1EE4CB69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18" y="822983"/>
            <a:ext cx="10813277" cy="577226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Rubik" pitchFamily="2" charset="-79"/>
                <a:cs typeface="Rubik" pitchFamily="2" charset="-79"/>
              </a:rPr>
              <a:t>Partner Chat</a:t>
            </a:r>
            <a:endParaRPr lang="en-US" sz="32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89333" y="1847985"/>
            <a:ext cx="10013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What does altruism look like to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is altruism different from kindness? How are they the same?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do you think altruism is related to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might empathy and compassion be related to altruism?</a:t>
            </a:r>
            <a:endParaRPr lang="en-US" sz="3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B009A-2E5C-A9F2-0B62-28D1254E57EE}"/>
              </a:ext>
            </a:extLst>
          </p:cNvPr>
          <p:cNvSpPr txBox="1"/>
          <p:nvPr/>
        </p:nvSpPr>
        <p:spPr>
          <a:xfrm>
            <a:off x="4626174" y="118222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Pick a Question</a:t>
            </a:r>
          </a:p>
        </p:txBody>
      </p:sp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B08E58D1-F114-5BF2-A4DA-B42D56C1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2053715"/>
            <a:ext cx="1176588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What are your thoughts about helping others without receiving anything in return?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altruism might help us with our well-being?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7BFF6A0E-8CD3-3AD5-5D38-3B8D01F0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08" y="112797"/>
            <a:ext cx="843150" cy="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1165</Words>
  <Application>Microsoft Office PowerPoint</Application>
  <PresentationFormat>Widescreen</PresentationFormat>
  <Paragraphs>176</Paragraphs>
  <Slides>31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212</cp:revision>
  <dcterms:created xsi:type="dcterms:W3CDTF">2022-12-19T16:28:41Z</dcterms:created>
  <dcterms:modified xsi:type="dcterms:W3CDTF">2023-12-08T21:12:02Z</dcterms:modified>
</cp:coreProperties>
</file>