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636" r:id="rId2"/>
    <p:sldId id="3637" r:id="rId3"/>
    <p:sldId id="3638" r:id="rId4"/>
    <p:sldId id="3639" r:id="rId5"/>
    <p:sldId id="3640" r:id="rId6"/>
    <p:sldId id="3678" r:id="rId7"/>
    <p:sldId id="3643" r:id="rId8"/>
    <p:sldId id="3644" r:id="rId9"/>
    <p:sldId id="3679" r:id="rId10"/>
    <p:sldId id="3602" r:id="rId11"/>
    <p:sldId id="3648" r:id="rId12"/>
    <p:sldId id="3649" r:id="rId13"/>
    <p:sldId id="3651" r:id="rId14"/>
    <p:sldId id="3650" r:id="rId15"/>
    <p:sldId id="3652" r:id="rId16"/>
    <p:sldId id="3653" r:id="rId17"/>
    <p:sldId id="3570" r:id="rId18"/>
    <p:sldId id="3654" r:id="rId19"/>
    <p:sldId id="3655" r:id="rId20"/>
    <p:sldId id="3656" r:id="rId21"/>
    <p:sldId id="3657" r:id="rId22"/>
    <p:sldId id="3658" r:id="rId23"/>
    <p:sldId id="3659" r:id="rId24"/>
    <p:sldId id="3680" r:id="rId25"/>
    <p:sldId id="3681" r:id="rId26"/>
    <p:sldId id="3682" r:id="rId27"/>
    <p:sldId id="3661" r:id="rId28"/>
    <p:sldId id="3666" r:id="rId29"/>
    <p:sldId id="3668" r:id="rId30"/>
    <p:sldId id="3667" r:id="rId31"/>
    <p:sldId id="3683" r:id="rId32"/>
    <p:sldId id="3670" r:id="rId33"/>
    <p:sldId id="3684" r:id="rId34"/>
    <p:sldId id="3685" r:id="rId35"/>
    <p:sldId id="3686" r:id="rId36"/>
    <p:sldId id="367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FFE4"/>
    <a:srgbClr val="F2C23B"/>
    <a:srgbClr val="00F8A0"/>
    <a:srgbClr val="FF8FD2"/>
    <a:srgbClr val="F0F0F0"/>
    <a:srgbClr val="FFE706"/>
    <a:srgbClr val="C5FFF4"/>
    <a:srgbClr val="F5CF65"/>
    <a:srgbClr val="FAE8B4"/>
    <a:srgbClr val="F6D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DAC60E-D608-4950-A3D5-AB58B8427377}" v="132" dt="2023-10-02T21:27:56.486"/>
    <p1510:client id="{119C2BBE-57C6-B48A-742B-8AD223575255}" v="14" dt="2023-12-08T21:13:35.586"/>
    <p1510:client id="{64C4B922-EDDB-F125-A0D4-47B4BAF2DB34}" v="14" dt="2023-12-08T21:07:51.666"/>
    <p1510:client id="{8718D9E5-716D-46D8-ADF6-8611EF68B2B9}" v="90" dt="2023-12-08T20:14:05.1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88609" autoAdjust="0"/>
  </p:normalViewPr>
  <p:slideViewPr>
    <p:cSldViewPr snapToGrid="0">
      <p:cViewPr varScale="1">
        <p:scale>
          <a:sx n="57" d="100"/>
          <a:sy n="57" d="100"/>
        </p:scale>
        <p:origin x="9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na Knudsen" userId="S::runa.knudsen@legacyplus.org::398060c4-af95-4297-9ec3-b6839669106c" providerId="AD" clId="Web-{64C4B922-EDDB-F125-A0D4-47B4BAF2DB34}"/>
    <pc:docChg chg="modSld">
      <pc:chgData name="Runa Knudsen" userId="S::runa.knudsen@legacyplus.org::398060c4-af95-4297-9ec3-b6839669106c" providerId="AD" clId="Web-{64C4B922-EDDB-F125-A0D4-47B4BAF2DB34}" dt="2023-12-08T21:07:51.666" v="12" actId="1076"/>
      <pc:docMkLst>
        <pc:docMk/>
      </pc:docMkLst>
      <pc:sldChg chg="addSp delSp modSp">
        <pc:chgData name="Runa Knudsen" userId="S::runa.knudsen@legacyplus.org::398060c4-af95-4297-9ec3-b6839669106c" providerId="AD" clId="Web-{64C4B922-EDDB-F125-A0D4-47B4BAF2DB34}" dt="2023-12-08T21:07:51.666" v="12" actId="1076"/>
        <pc:sldMkLst>
          <pc:docMk/>
          <pc:sldMk cId="429900696" sldId="3636"/>
        </pc:sldMkLst>
        <pc:picChg chg="add mod modCrop">
          <ac:chgData name="Runa Knudsen" userId="S::runa.knudsen@legacyplus.org::398060c4-af95-4297-9ec3-b6839669106c" providerId="AD" clId="Web-{64C4B922-EDDB-F125-A0D4-47B4BAF2DB34}" dt="2023-12-08T21:07:51.666" v="12" actId="1076"/>
          <ac:picMkLst>
            <pc:docMk/>
            <pc:sldMk cId="429900696" sldId="3636"/>
            <ac:picMk id="4" creationId="{F62AAA11-62A1-02A9-D44D-EE5188366F18}"/>
          </ac:picMkLst>
        </pc:picChg>
        <pc:picChg chg="del">
          <ac:chgData name="Runa Knudsen" userId="S::runa.knudsen@legacyplus.org::398060c4-af95-4297-9ec3-b6839669106c" providerId="AD" clId="Web-{64C4B922-EDDB-F125-A0D4-47B4BAF2DB34}" dt="2023-12-08T21:06:41.039" v="0"/>
          <ac:picMkLst>
            <pc:docMk/>
            <pc:sldMk cId="429900696" sldId="3636"/>
            <ac:picMk id="6" creationId="{0238B909-CA25-DEEC-64B8-F891D48B8E1D}"/>
          </ac:picMkLst>
        </pc:picChg>
      </pc:sldChg>
    </pc:docChg>
  </pc:docChgLst>
  <pc:docChgLst>
    <pc:chgData name="Runa Knudsen" userId="S::runa.knudsen@legacyplus.org::398060c4-af95-4297-9ec3-b6839669106c" providerId="AD" clId="Web-{8718D9E5-716D-46D8-ADF6-8611EF68B2B9}"/>
    <pc:docChg chg="modSld">
      <pc:chgData name="Runa Knudsen" userId="S::runa.knudsen@legacyplus.org::398060c4-af95-4297-9ec3-b6839669106c" providerId="AD" clId="Web-{8718D9E5-716D-46D8-ADF6-8611EF68B2B9}" dt="2023-12-08T20:14:05.190" v="89"/>
      <pc:docMkLst>
        <pc:docMk/>
      </pc:docMkLst>
      <pc:sldChg chg="addSp delSp">
        <pc:chgData name="Runa Knudsen" userId="S::runa.knudsen@legacyplus.org::398060c4-af95-4297-9ec3-b6839669106c" providerId="AD" clId="Web-{8718D9E5-716D-46D8-ADF6-8611EF68B2B9}" dt="2023-12-08T20:13:49.549" v="81"/>
        <pc:sldMkLst>
          <pc:docMk/>
          <pc:sldMk cId="1318057009" sldId="3570"/>
        </pc:sldMkLst>
        <pc:picChg chg="del">
          <ac:chgData name="Runa Knudsen" userId="S::runa.knudsen@legacyplus.org::398060c4-af95-4297-9ec3-b6839669106c" providerId="AD" clId="Web-{8718D9E5-716D-46D8-ADF6-8611EF68B2B9}" dt="2023-12-08T20:13:49.096" v="80"/>
          <ac:picMkLst>
            <pc:docMk/>
            <pc:sldMk cId="1318057009" sldId="3570"/>
            <ac:picMk id="6" creationId="{A764B351-FD0B-4EA8-B32F-7F0B2101AA11}"/>
          </ac:picMkLst>
        </pc:picChg>
        <pc:picChg chg="add">
          <ac:chgData name="Runa Knudsen" userId="S::runa.knudsen@legacyplus.org::398060c4-af95-4297-9ec3-b6839669106c" providerId="AD" clId="Web-{8718D9E5-716D-46D8-ADF6-8611EF68B2B9}" dt="2023-12-08T20:13:49.549" v="81"/>
          <ac:picMkLst>
            <pc:docMk/>
            <pc:sldMk cId="1318057009" sldId="3570"/>
            <ac:picMk id="11" creationId="{4EB4BD15-E414-F62A-A1F5-4A0F6DF0878C}"/>
          </ac:picMkLst>
        </pc:picChg>
      </pc:sldChg>
      <pc:sldChg chg="addSp delSp">
        <pc:chgData name="Runa Knudsen" userId="S::runa.knudsen@legacyplus.org::398060c4-af95-4297-9ec3-b6839669106c" providerId="AD" clId="Web-{8718D9E5-716D-46D8-ADF6-8611EF68B2B9}" dt="2023-12-08T20:13:22.267" v="67"/>
        <pc:sldMkLst>
          <pc:docMk/>
          <pc:sldMk cId="1537410957" sldId="3602"/>
        </pc:sldMkLst>
        <pc:picChg chg="add">
          <ac:chgData name="Runa Knudsen" userId="S::runa.knudsen@legacyplus.org::398060c4-af95-4297-9ec3-b6839669106c" providerId="AD" clId="Web-{8718D9E5-716D-46D8-ADF6-8611EF68B2B9}" dt="2023-12-08T20:13:22.267" v="67"/>
          <ac:picMkLst>
            <pc:docMk/>
            <pc:sldMk cId="1537410957" sldId="3602"/>
            <ac:picMk id="5" creationId="{0E234C76-77CC-C1A2-C54E-D9FCFFC7A588}"/>
          </ac:picMkLst>
        </pc:picChg>
        <pc:picChg chg="del">
          <ac:chgData name="Runa Knudsen" userId="S::runa.knudsen@legacyplus.org::398060c4-af95-4297-9ec3-b6839669106c" providerId="AD" clId="Web-{8718D9E5-716D-46D8-ADF6-8611EF68B2B9}" dt="2023-12-08T20:13:21.876" v="66"/>
          <ac:picMkLst>
            <pc:docMk/>
            <pc:sldMk cId="1537410957" sldId="3602"/>
            <ac:picMk id="6" creationId="{6EC2ADC6-0F2E-3283-ADA6-198561700FB5}"/>
          </ac:picMkLst>
        </pc:picChg>
      </pc:sldChg>
      <pc:sldChg chg="addSp delSp modSp">
        <pc:chgData name="Runa Knudsen" userId="S::runa.knudsen@legacyplus.org::398060c4-af95-4297-9ec3-b6839669106c" providerId="AD" clId="Web-{8718D9E5-716D-46D8-ADF6-8611EF68B2B9}" dt="2023-12-08T20:08:00.056" v="2" actId="1076"/>
        <pc:sldMkLst>
          <pc:docMk/>
          <pc:sldMk cId="429900696" sldId="3636"/>
        </pc:sldMkLst>
        <pc:picChg chg="add mod">
          <ac:chgData name="Runa Knudsen" userId="S::runa.knudsen@legacyplus.org::398060c4-af95-4297-9ec3-b6839669106c" providerId="AD" clId="Web-{8718D9E5-716D-46D8-ADF6-8611EF68B2B9}" dt="2023-12-08T20:08:00.056" v="2" actId="1076"/>
          <ac:picMkLst>
            <pc:docMk/>
            <pc:sldMk cId="429900696" sldId="3636"/>
            <ac:picMk id="2" creationId="{6EA13560-0522-1594-6B35-FFBCB15C7775}"/>
          </ac:picMkLst>
        </pc:picChg>
        <pc:picChg chg="del">
          <ac:chgData name="Runa Knudsen" userId="S::runa.knudsen@legacyplus.org::398060c4-af95-4297-9ec3-b6839669106c" providerId="AD" clId="Web-{8718D9E5-716D-46D8-ADF6-8611EF68B2B9}" dt="2023-12-08T20:07:51.009" v="0"/>
          <ac:picMkLst>
            <pc:docMk/>
            <pc:sldMk cId="429900696" sldId="3636"/>
            <ac:picMk id="4" creationId="{F41466F9-29E5-D955-7CA2-864846706248}"/>
          </ac:picMkLst>
        </pc:picChg>
      </pc:sldChg>
      <pc:sldChg chg="addSp delSp modSp">
        <pc:chgData name="Runa Knudsen" userId="S::runa.knudsen@legacyplus.org::398060c4-af95-4297-9ec3-b6839669106c" providerId="AD" clId="Web-{8718D9E5-716D-46D8-ADF6-8611EF68B2B9}" dt="2023-12-08T20:08:10.010" v="5" actId="1076"/>
        <pc:sldMkLst>
          <pc:docMk/>
          <pc:sldMk cId="3175431526" sldId="3637"/>
        </pc:sldMkLst>
        <pc:picChg chg="add mod">
          <ac:chgData name="Runa Knudsen" userId="S::runa.knudsen@legacyplus.org::398060c4-af95-4297-9ec3-b6839669106c" providerId="AD" clId="Web-{8718D9E5-716D-46D8-ADF6-8611EF68B2B9}" dt="2023-12-08T20:08:10.010" v="5" actId="1076"/>
          <ac:picMkLst>
            <pc:docMk/>
            <pc:sldMk cId="3175431526" sldId="3637"/>
            <ac:picMk id="2" creationId="{1520AFCE-E83C-8B51-B99A-18EB46E2F9BB}"/>
          </ac:picMkLst>
        </pc:picChg>
        <pc:picChg chg="del">
          <ac:chgData name="Runa Knudsen" userId="S::runa.knudsen@legacyplus.org::398060c4-af95-4297-9ec3-b6839669106c" providerId="AD" clId="Web-{8718D9E5-716D-46D8-ADF6-8611EF68B2B9}" dt="2023-12-08T20:08:04.681" v="3"/>
          <ac:picMkLst>
            <pc:docMk/>
            <pc:sldMk cId="3175431526" sldId="3637"/>
            <ac:picMk id="4" creationId="{F41466F9-29E5-D955-7CA2-864846706248}"/>
          </ac:picMkLst>
        </pc:picChg>
      </pc:sldChg>
      <pc:sldChg chg="addSp delSp modSp">
        <pc:chgData name="Runa Knudsen" userId="S::runa.knudsen@legacyplus.org::398060c4-af95-4297-9ec3-b6839669106c" providerId="AD" clId="Web-{8718D9E5-716D-46D8-ADF6-8611EF68B2B9}" dt="2023-12-08T20:12:55.891" v="53"/>
        <pc:sldMkLst>
          <pc:docMk/>
          <pc:sldMk cId="1510897147" sldId="3638"/>
        </pc:sldMkLst>
        <pc:picChg chg="add del mod">
          <ac:chgData name="Runa Knudsen" userId="S::runa.knudsen@legacyplus.org::398060c4-af95-4297-9ec3-b6839669106c" providerId="AD" clId="Web-{8718D9E5-716D-46D8-ADF6-8611EF68B2B9}" dt="2023-12-08T20:12:55.126" v="52"/>
          <ac:picMkLst>
            <pc:docMk/>
            <pc:sldMk cId="1510897147" sldId="3638"/>
            <ac:picMk id="2" creationId="{DA2B26E8-48AB-451A-7BF1-D255E2D7DBB4}"/>
          </ac:picMkLst>
        </pc:picChg>
        <pc:picChg chg="del">
          <ac:chgData name="Runa Knudsen" userId="S::runa.knudsen@legacyplus.org::398060c4-af95-4297-9ec3-b6839669106c" providerId="AD" clId="Web-{8718D9E5-716D-46D8-ADF6-8611EF68B2B9}" dt="2023-12-08T20:08:55.761" v="13"/>
          <ac:picMkLst>
            <pc:docMk/>
            <pc:sldMk cId="1510897147" sldId="3638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8718D9E5-716D-46D8-ADF6-8611EF68B2B9}" dt="2023-12-08T20:12:55.891" v="53"/>
          <ac:picMkLst>
            <pc:docMk/>
            <pc:sldMk cId="1510897147" sldId="3638"/>
            <ac:picMk id="9" creationId="{13FFC430-AA85-5E3F-51EA-47B278DF5393}"/>
          </ac:picMkLst>
        </pc:picChg>
      </pc:sldChg>
      <pc:sldChg chg="addSp delSp">
        <pc:chgData name="Runa Knudsen" userId="S::runa.knudsen@legacyplus.org::398060c4-af95-4297-9ec3-b6839669106c" providerId="AD" clId="Web-{8718D9E5-716D-46D8-ADF6-8611EF68B2B9}" dt="2023-12-08T20:12:59.282" v="55"/>
        <pc:sldMkLst>
          <pc:docMk/>
          <pc:sldMk cId="3461327152" sldId="3639"/>
        </pc:sldMkLst>
        <pc:picChg chg="del">
          <ac:chgData name="Runa Knudsen" userId="S::runa.knudsen@legacyplus.org::398060c4-af95-4297-9ec3-b6839669106c" providerId="AD" clId="Web-{8718D9E5-716D-46D8-ADF6-8611EF68B2B9}" dt="2023-12-08T20:12:58.907" v="54"/>
          <ac:picMkLst>
            <pc:docMk/>
            <pc:sldMk cId="3461327152" sldId="3639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8718D9E5-716D-46D8-ADF6-8611EF68B2B9}" dt="2023-12-08T20:12:59.282" v="55"/>
          <ac:picMkLst>
            <pc:docMk/>
            <pc:sldMk cId="3461327152" sldId="3639"/>
            <ac:picMk id="7" creationId="{BFFDEAD7-1349-A4D7-E9EB-14FD695B5EA7}"/>
          </ac:picMkLst>
        </pc:picChg>
      </pc:sldChg>
      <pc:sldChg chg="addSp delSp">
        <pc:chgData name="Runa Knudsen" userId="S::runa.knudsen@legacyplus.org::398060c4-af95-4297-9ec3-b6839669106c" providerId="AD" clId="Web-{8718D9E5-716D-46D8-ADF6-8611EF68B2B9}" dt="2023-12-08T20:13:04.501" v="57"/>
        <pc:sldMkLst>
          <pc:docMk/>
          <pc:sldMk cId="2198183856" sldId="3640"/>
        </pc:sldMkLst>
        <pc:picChg chg="del">
          <ac:chgData name="Runa Knudsen" userId="S::runa.knudsen@legacyplus.org::398060c4-af95-4297-9ec3-b6839669106c" providerId="AD" clId="Web-{8718D9E5-716D-46D8-ADF6-8611EF68B2B9}" dt="2023-12-08T20:13:03.985" v="56"/>
          <ac:picMkLst>
            <pc:docMk/>
            <pc:sldMk cId="2198183856" sldId="3640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8718D9E5-716D-46D8-ADF6-8611EF68B2B9}" dt="2023-12-08T20:13:04.501" v="57"/>
          <ac:picMkLst>
            <pc:docMk/>
            <pc:sldMk cId="2198183856" sldId="3640"/>
            <ac:picMk id="7" creationId="{249F83AF-D738-76C7-EBB3-D9AA37D9A51B}"/>
          </ac:picMkLst>
        </pc:picChg>
      </pc:sldChg>
      <pc:sldChg chg="addSp delSp">
        <pc:chgData name="Runa Knudsen" userId="S::runa.knudsen@legacyplus.org::398060c4-af95-4297-9ec3-b6839669106c" providerId="AD" clId="Web-{8718D9E5-716D-46D8-ADF6-8611EF68B2B9}" dt="2023-12-08T20:13:11.079" v="61"/>
        <pc:sldMkLst>
          <pc:docMk/>
          <pc:sldMk cId="651041227" sldId="3643"/>
        </pc:sldMkLst>
        <pc:picChg chg="del">
          <ac:chgData name="Runa Knudsen" userId="S::runa.knudsen@legacyplus.org::398060c4-af95-4297-9ec3-b6839669106c" providerId="AD" clId="Web-{8718D9E5-716D-46D8-ADF6-8611EF68B2B9}" dt="2023-12-08T20:13:10.689" v="60"/>
          <ac:picMkLst>
            <pc:docMk/>
            <pc:sldMk cId="651041227" sldId="3643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8718D9E5-716D-46D8-ADF6-8611EF68B2B9}" dt="2023-12-08T20:13:11.079" v="61"/>
          <ac:picMkLst>
            <pc:docMk/>
            <pc:sldMk cId="651041227" sldId="3643"/>
            <ac:picMk id="8" creationId="{71491A3D-4B64-3DD2-3981-B2C7F6908B14}"/>
          </ac:picMkLst>
        </pc:picChg>
      </pc:sldChg>
      <pc:sldChg chg="addSp delSp">
        <pc:chgData name="Runa Knudsen" userId="S::runa.knudsen@legacyplus.org::398060c4-af95-4297-9ec3-b6839669106c" providerId="AD" clId="Web-{8718D9E5-716D-46D8-ADF6-8611EF68B2B9}" dt="2023-12-08T20:13:15.033" v="63"/>
        <pc:sldMkLst>
          <pc:docMk/>
          <pc:sldMk cId="2908646260" sldId="3644"/>
        </pc:sldMkLst>
        <pc:picChg chg="del">
          <ac:chgData name="Runa Knudsen" userId="S::runa.knudsen@legacyplus.org::398060c4-af95-4297-9ec3-b6839669106c" providerId="AD" clId="Web-{8718D9E5-716D-46D8-ADF6-8611EF68B2B9}" dt="2023-12-08T20:13:14.611" v="62"/>
          <ac:picMkLst>
            <pc:docMk/>
            <pc:sldMk cId="2908646260" sldId="3644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8718D9E5-716D-46D8-ADF6-8611EF68B2B9}" dt="2023-12-08T20:13:15.033" v="63"/>
          <ac:picMkLst>
            <pc:docMk/>
            <pc:sldMk cId="2908646260" sldId="3644"/>
            <ac:picMk id="7" creationId="{C88CBBE8-324A-EF42-9ABF-E96EB51F7078}"/>
          </ac:picMkLst>
        </pc:picChg>
      </pc:sldChg>
      <pc:sldChg chg="addSp delSp">
        <pc:chgData name="Runa Knudsen" userId="S::runa.knudsen@legacyplus.org::398060c4-af95-4297-9ec3-b6839669106c" providerId="AD" clId="Web-{8718D9E5-716D-46D8-ADF6-8611EF68B2B9}" dt="2023-12-08T20:13:25.892" v="69"/>
        <pc:sldMkLst>
          <pc:docMk/>
          <pc:sldMk cId="2384725438" sldId="3648"/>
        </pc:sldMkLst>
        <pc:picChg chg="del">
          <ac:chgData name="Runa Knudsen" userId="S::runa.knudsen@legacyplus.org::398060c4-af95-4297-9ec3-b6839669106c" providerId="AD" clId="Web-{8718D9E5-716D-46D8-ADF6-8611EF68B2B9}" dt="2023-12-08T20:13:25.517" v="68"/>
          <ac:picMkLst>
            <pc:docMk/>
            <pc:sldMk cId="2384725438" sldId="3648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8718D9E5-716D-46D8-ADF6-8611EF68B2B9}" dt="2023-12-08T20:13:25.892" v="69"/>
          <ac:picMkLst>
            <pc:docMk/>
            <pc:sldMk cId="2384725438" sldId="3648"/>
            <ac:picMk id="7" creationId="{2CFC7B25-3BA6-8A73-CF77-877B41678560}"/>
          </ac:picMkLst>
        </pc:picChg>
      </pc:sldChg>
      <pc:sldChg chg="addSp delSp">
        <pc:chgData name="Runa Knudsen" userId="S::runa.knudsen@legacyplus.org::398060c4-af95-4297-9ec3-b6839669106c" providerId="AD" clId="Web-{8718D9E5-716D-46D8-ADF6-8611EF68B2B9}" dt="2023-12-08T20:13:29.517" v="71"/>
        <pc:sldMkLst>
          <pc:docMk/>
          <pc:sldMk cId="2115760888" sldId="3649"/>
        </pc:sldMkLst>
        <pc:picChg chg="del">
          <ac:chgData name="Runa Knudsen" userId="S::runa.knudsen@legacyplus.org::398060c4-af95-4297-9ec3-b6839669106c" providerId="AD" clId="Web-{8718D9E5-716D-46D8-ADF6-8611EF68B2B9}" dt="2023-12-08T20:13:29.080" v="70"/>
          <ac:picMkLst>
            <pc:docMk/>
            <pc:sldMk cId="2115760888" sldId="3649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8718D9E5-716D-46D8-ADF6-8611EF68B2B9}" dt="2023-12-08T20:13:29.517" v="71"/>
          <ac:picMkLst>
            <pc:docMk/>
            <pc:sldMk cId="2115760888" sldId="3649"/>
            <ac:picMk id="6" creationId="{2863655D-983A-5955-24DF-345CFACF47E7}"/>
          </ac:picMkLst>
        </pc:picChg>
      </pc:sldChg>
      <pc:sldChg chg="addSp delSp">
        <pc:chgData name="Runa Knudsen" userId="S::runa.knudsen@legacyplus.org::398060c4-af95-4297-9ec3-b6839669106c" providerId="AD" clId="Web-{8718D9E5-716D-46D8-ADF6-8611EF68B2B9}" dt="2023-12-08T20:13:37.674" v="75"/>
        <pc:sldMkLst>
          <pc:docMk/>
          <pc:sldMk cId="3490076327" sldId="3650"/>
        </pc:sldMkLst>
        <pc:picChg chg="del">
          <ac:chgData name="Runa Knudsen" userId="S::runa.knudsen@legacyplus.org::398060c4-af95-4297-9ec3-b6839669106c" providerId="AD" clId="Web-{8718D9E5-716D-46D8-ADF6-8611EF68B2B9}" dt="2023-12-08T20:13:37.299" v="74"/>
          <ac:picMkLst>
            <pc:docMk/>
            <pc:sldMk cId="3490076327" sldId="3650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8718D9E5-716D-46D8-ADF6-8611EF68B2B9}" dt="2023-12-08T20:13:37.674" v="75"/>
          <ac:picMkLst>
            <pc:docMk/>
            <pc:sldMk cId="3490076327" sldId="3650"/>
            <ac:picMk id="7" creationId="{2D474D64-CE9F-2DC3-6CC6-91AE7EBB3B42}"/>
          </ac:picMkLst>
        </pc:picChg>
      </pc:sldChg>
      <pc:sldChg chg="addSp delSp">
        <pc:chgData name="Runa Knudsen" userId="S::runa.knudsen@legacyplus.org::398060c4-af95-4297-9ec3-b6839669106c" providerId="AD" clId="Web-{8718D9E5-716D-46D8-ADF6-8611EF68B2B9}" dt="2023-12-08T20:13:34.049" v="73"/>
        <pc:sldMkLst>
          <pc:docMk/>
          <pc:sldMk cId="2720755579" sldId="3651"/>
        </pc:sldMkLst>
        <pc:picChg chg="del">
          <ac:chgData name="Runa Knudsen" userId="S::runa.knudsen@legacyplus.org::398060c4-af95-4297-9ec3-b6839669106c" providerId="AD" clId="Web-{8718D9E5-716D-46D8-ADF6-8611EF68B2B9}" dt="2023-12-08T20:13:33.564" v="72"/>
          <ac:picMkLst>
            <pc:docMk/>
            <pc:sldMk cId="2720755579" sldId="3651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8718D9E5-716D-46D8-ADF6-8611EF68B2B9}" dt="2023-12-08T20:13:34.049" v="73"/>
          <ac:picMkLst>
            <pc:docMk/>
            <pc:sldMk cId="2720755579" sldId="3651"/>
            <ac:picMk id="13" creationId="{2CA0317C-DF0A-93D9-A4CF-1F274AD0B253}"/>
          </ac:picMkLst>
        </pc:picChg>
      </pc:sldChg>
      <pc:sldChg chg="addSp delSp">
        <pc:chgData name="Runa Knudsen" userId="S::runa.knudsen@legacyplus.org::398060c4-af95-4297-9ec3-b6839669106c" providerId="AD" clId="Web-{8718D9E5-716D-46D8-ADF6-8611EF68B2B9}" dt="2023-12-08T20:13:41.080" v="77"/>
        <pc:sldMkLst>
          <pc:docMk/>
          <pc:sldMk cId="1340399262" sldId="3652"/>
        </pc:sldMkLst>
        <pc:picChg chg="del">
          <ac:chgData name="Runa Knudsen" userId="S::runa.knudsen@legacyplus.org::398060c4-af95-4297-9ec3-b6839669106c" providerId="AD" clId="Web-{8718D9E5-716D-46D8-ADF6-8611EF68B2B9}" dt="2023-12-08T20:13:40.642" v="76"/>
          <ac:picMkLst>
            <pc:docMk/>
            <pc:sldMk cId="1340399262" sldId="3652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8718D9E5-716D-46D8-ADF6-8611EF68B2B9}" dt="2023-12-08T20:13:41.080" v="77"/>
          <ac:picMkLst>
            <pc:docMk/>
            <pc:sldMk cId="1340399262" sldId="3652"/>
            <ac:picMk id="6" creationId="{B68DBF71-9168-566E-79CD-F87A195A6999}"/>
          </ac:picMkLst>
        </pc:picChg>
      </pc:sldChg>
      <pc:sldChg chg="addSp delSp">
        <pc:chgData name="Runa Knudsen" userId="S::runa.knudsen@legacyplus.org::398060c4-af95-4297-9ec3-b6839669106c" providerId="AD" clId="Web-{8718D9E5-716D-46D8-ADF6-8611EF68B2B9}" dt="2023-12-08T20:13:45.533" v="79"/>
        <pc:sldMkLst>
          <pc:docMk/>
          <pc:sldMk cId="2588946410" sldId="3653"/>
        </pc:sldMkLst>
        <pc:picChg chg="del">
          <ac:chgData name="Runa Knudsen" userId="S::runa.knudsen@legacyplus.org::398060c4-af95-4297-9ec3-b6839669106c" providerId="AD" clId="Web-{8718D9E5-716D-46D8-ADF6-8611EF68B2B9}" dt="2023-12-08T20:13:45.080" v="78"/>
          <ac:picMkLst>
            <pc:docMk/>
            <pc:sldMk cId="2588946410" sldId="3653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8718D9E5-716D-46D8-ADF6-8611EF68B2B9}" dt="2023-12-08T20:13:45.533" v="79"/>
          <ac:picMkLst>
            <pc:docMk/>
            <pc:sldMk cId="2588946410" sldId="3653"/>
            <ac:picMk id="7" creationId="{0E3C12E6-2D99-03F5-1B82-023E383A31E1}"/>
          </ac:picMkLst>
        </pc:picChg>
      </pc:sldChg>
      <pc:sldChg chg="addSp delSp">
        <pc:chgData name="Runa Knudsen" userId="S::runa.knudsen@legacyplus.org::398060c4-af95-4297-9ec3-b6839669106c" providerId="AD" clId="Web-{8718D9E5-716D-46D8-ADF6-8611EF68B2B9}" dt="2023-12-08T20:13:53.205" v="83"/>
        <pc:sldMkLst>
          <pc:docMk/>
          <pc:sldMk cId="1361719998" sldId="3654"/>
        </pc:sldMkLst>
        <pc:picChg chg="del">
          <ac:chgData name="Runa Knudsen" userId="S::runa.knudsen@legacyplus.org::398060c4-af95-4297-9ec3-b6839669106c" providerId="AD" clId="Web-{8718D9E5-716D-46D8-ADF6-8611EF68B2B9}" dt="2023-12-08T20:13:52.815" v="82"/>
          <ac:picMkLst>
            <pc:docMk/>
            <pc:sldMk cId="1361719998" sldId="3654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8718D9E5-716D-46D8-ADF6-8611EF68B2B9}" dt="2023-12-08T20:13:53.205" v="83"/>
          <ac:picMkLst>
            <pc:docMk/>
            <pc:sldMk cId="1361719998" sldId="3654"/>
            <ac:picMk id="6" creationId="{ED79CE03-7E2A-46E9-37AA-9DB5E91FF719}"/>
          </ac:picMkLst>
        </pc:picChg>
      </pc:sldChg>
      <pc:sldChg chg="addSp delSp">
        <pc:chgData name="Runa Knudsen" userId="S::runa.knudsen@legacyplus.org::398060c4-af95-4297-9ec3-b6839669106c" providerId="AD" clId="Web-{8718D9E5-716D-46D8-ADF6-8611EF68B2B9}" dt="2023-12-08T20:13:56.705" v="85"/>
        <pc:sldMkLst>
          <pc:docMk/>
          <pc:sldMk cId="2801027932" sldId="3655"/>
        </pc:sldMkLst>
        <pc:picChg chg="del">
          <ac:chgData name="Runa Knudsen" userId="S::runa.knudsen@legacyplus.org::398060c4-af95-4297-9ec3-b6839669106c" providerId="AD" clId="Web-{8718D9E5-716D-46D8-ADF6-8611EF68B2B9}" dt="2023-12-08T20:13:56.330" v="84"/>
          <ac:picMkLst>
            <pc:docMk/>
            <pc:sldMk cId="2801027932" sldId="3655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8718D9E5-716D-46D8-ADF6-8611EF68B2B9}" dt="2023-12-08T20:13:56.705" v="85"/>
          <ac:picMkLst>
            <pc:docMk/>
            <pc:sldMk cId="2801027932" sldId="3655"/>
            <ac:picMk id="7" creationId="{40889FCC-29B3-86E4-2DEB-7A363E64151F}"/>
          </ac:picMkLst>
        </pc:picChg>
      </pc:sldChg>
      <pc:sldChg chg="addSp delSp">
        <pc:chgData name="Runa Knudsen" userId="S::runa.knudsen@legacyplus.org::398060c4-af95-4297-9ec3-b6839669106c" providerId="AD" clId="Web-{8718D9E5-716D-46D8-ADF6-8611EF68B2B9}" dt="2023-12-08T20:14:01.049" v="87"/>
        <pc:sldMkLst>
          <pc:docMk/>
          <pc:sldMk cId="3241807159" sldId="3656"/>
        </pc:sldMkLst>
        <pc:picChg chg="del">
          <ac:chgData name="Runa Knudsen" userId="S::runa.knudsen@legacyplus.org::398060c4-af95-4297-9ec3-b6839669106c" providerId="AD" clId="Web-{8718D9E5-716D-46D8-ADF6-8611EF68B2B9}" dt="2023-12-08T20:14:00.612" v="86"/>
          <ac:picMkLst>
            <pc:docMk/>
            <pc:sldMk cId="3241807159" sldId="3656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8718D9E5-716D-46D8-ADF6-8611EF68B2B9}" dt="2023-12-08T20:14:01.049" v="87"/>
          <ac:picMkLst>
            <pc:docMk/>
            <pc:sldMk cId="3241807159" sldId="3656"/>
            <ac:picMk id="6" creationId="{C26605A1-88D4-2AA6-FD7E-43C3139C8225}"/>
          </ac:picMkLst>
        </pc:picChg>
      </pc:sldChg>
      <pc:sldChg chg="addSp delSp">
        <pc:chgData name="Runa Knudsen" userId="S::runa.knudsen@legacyplus.org::398060c4-af95-4297-9ec3-b6839669106c" providerId="AD" clId="Web-{8718D9E5-716D-46D8-ADF6-8611EF68B2B9}" dt="2023-12-08T20:14:05.190" v="89"/>
        <pc:sldMkLst>
          <pc:docMk/>
          <pc:sldMk cId="2373738616" sldId="3657"/>
        </pc:sldMkLst>
        <pc:picChg chg="del">
          <ac:chgData name="Runa Knudsen" userId="S::runa.knudsen@legacyplus.org::398060c4-af95-4297-9ec3-b6839669106c" providerId="AD" clId="Web-{8718D9E5-716D-46D8-ADF6-8611EF68B2B9}" dt="2023-12-08T20:14:04.737" v="88"/>
          <ac:picMkLst>
            <pc:docMk/>
            <pc:sldMk cId="2373738616" sldId="3657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8718D9E5-716D-46D8-ADF6-8611EF68B2B9}" dt="2023-12-08T20:14:05.190" v="89"/>
          <ac:picMkLst>
            <pc:docMk/>
            <pc:sldMk cId="2373738616" sldId="3657"/>
            <ac:picMk id="7" creationId="{6B55AC28-969E-AE5F-CC7A-B8939CFBF853}"/>
          </ac:picMkLst>
        </pc:picChg>
      </pc:sldChg>
      <pc:sldChg chg="addSp delSp modSp">
        <pc:chgData name="Runa Knudsen" userId="S::runa.knudsen@legacyplus.org::398060c4-af95-4297-9ec3-b6839669106c" providerId="AD" clId="Web-{8718D9E5-716D-46D8-ADF6-8611EF68B2B9}" dt="2023-12-08T20:09:29.621" v="17" actId="1076"/>
        <pc:sldMkLst>
          <pc:docMk/>
          <pc:sldMk cId="1277716585" sldId="3658"/>
        </pc:sldMkLst>
        <pc:picChg chg="del">
          <ac:chgData name="Runa Knudsen" userId="S::runa.knudsen@legacyplus.org::398060c4-af95-4297-9ec3-b6839669106c" providerId="AD" clId="Web-{8718D9E5-716D-46D8-ADF6-8611EF68B2B9}" dt="2023-12-08T20:09:18.355" v="15"/>
          <ac:picMkLst>
            <pc:docMk/>
            <pc:sldMk cId="1277716585" sldId="3658"/>
            <ac:picMk id="6" creationId="{A764B351-FD0B-4EA8-B32F-7F0B2101AA11}"/>
          </ac:picMkLst>
        </pc:picChg>
        <pc:picChg chg="add mod">
          <ac:chgData name="Runa Knudsen" userId="S::runa.knudsen@legacyplus.org::398060c4-af95-4297-9ec3-b6839669106c" providerId="AD" clId="Web-{8718D9E5-716D-46D8-ADF6-8611EF68B2B9}" dt="2023-12-08T20:09:29.621" v="17" actId="1076"/>
          <ac:picMkLst>
            <pc:docMk/>
            <pc:sldMk cId="1277716585" sldId="3658"/>
            <ac:picMk id="15" creationId="{EF9EC2BF-CFA3-3CB5-6BE7-E0B702E48068}"/>
          </ac:picMkLst>
        </pc:picChg>
      </pc:sldChg>
      <pc:sldChg chg="addSp delSp">
        <pc:chgData name="Runa Knudsen" userId="S::runa.knudsen@legacyplus.org::398060c4-af95-4297-9ec3-b6839669106c" providerId="AD" clId="Web-{8718D9E5-716D-46D8-ADF6-8611EF68B2B9}" dt="2023-12-08T20:09:38.277" v="19"/>
        <pc:sldMkLst>
          <pc:docMk/>
          <pc:sldMk cId="2918980176" sldId="3659"/>
        </pc:sldMkLst>
        <pc:picChg chg="del">
          <ac:chgData name="Runa Knudsen" userId="S::runa.knudsen@legacyplus.org::398060c4-af95-4297-9ec3-b6839669106c" providerId="AD" clId="Web-{8718D9E5-716D-46D8-ADF6-8611EF68B2B9}" dt="2023-12-08T20:09:37.434" v="18"/>
          <ac:picMkLst>
            <pc:docMk/>
            <pc:sldMk cId="2918980176" sldId="3659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8718D9E5-716D-46D8-ADF6-8611EF68B2B9}" dt="2023-12-08T20:09:38.277" v="19"/>
          <ac:picMkLst>
            <pc:docMk/>
            <pc:sldMk cId="2918980176" sldId="3659"/>
            <ac:picMk id="14" creationId="{459D0AA4-AF65-2DEA-354A-909CAAE66260}"/>
          </ac:picMkLst>
        </pc:picChg>
      </pc:sldChg>
      <pc:sldChg chg="addSp delSp">
        <pc:chgData name="Runa Knudsen" userId="S::runa.knudsen@legacyplus.org::398060c4-af95-4297-9ec3-b6839669106c" providerId="AD" clId="Web-{8718D9E5-716D-46D8-ADF6-8611EF68B2B9}" dt="2023-12-08T20:09:55.731" v="28"/>
        <pc:sldMkLst>
          <pc:docMk/>
          <pc:sldMk cId="4052223105" sldId="3661"/>
        </pc:sldMkLst>
        <pc:picChg chg="add">
          <ac:chgData name="Runa Knudsen" userId="S::runa.knudsen@legacyplus.org::398060c4-af95-4297-9ec3-b6839669106c" providerId="AD" clId="Web-{8718D9E5-716D-46D8-ADF6-8611EF68B2B9}" dt="2023-12-08T20:09:55.731" v="28"/>
          <ac:picMkLst>
            <pc:docMk/>
            <pc:sldMk cId="4052223105" sldId="3661"/>
            <ac:picMk id="3" creationId="{15F45CA2-E25C-A585-82BD-B67E7F2551B8}"/>
          </ac:picMkLst>
        </pc:picChg>
        <pc:picChg chg="del">
          <ac:chgData name="Runa Knudsen" userId="S::runa.knudsen@legacyplus.org::398060c4-af95-4297-9ec3-b6839669106c" providerId="AD" clId="Web-{8718D9E5-716D-46D8-ADF6-8611EF68B2B9}" dt="2023-12-08T20:09:55.372" v="27"/>
          <ac:picMkLst>
            <pc:docMk/>
            <pc:sldMk cId="4052223105" sldId="3661"/>
            <ac:picMk id="4" creationId="{F41466F9-29E5-D955-7CA2-864846706248}"/>
          </ac:picMkLst>
        </pc:picChg>
      </pc:sldChg>
      <pc:sldChg chg="addSp delSp">
        <pc:chgData name="Runa Knudsen" userId="S::runa.knudsen@legacyplus.org::398060c4-af95-4297-9ec3-b6839669106c" providerId="AD" clId="Web-{8718D9E5-716D-46D8-ADF6-8611EF68B2B9}" dt="2023-12-08T20:10:00.637" v="30"/>
        <pc:sldMkLst>
          <pc:docMk/>
          <pc:sldMk cId="1379175591" sldId="3666"/>
        </pc:sldMkLst>
        <pc:picChg chg="del">
          <ac:chgData name="Runa Knudsen" userId="S::runa.knudsen@legacyplus.org::398060c4-af95-4297-9ec3-b6839669106c" providerId="AD" clId="Web-{8718D9E5-716D-46D8-ADF6-8611EF68B2B9}" dt="2023-12-08T20:09:59.715" v="29"/>
          <ac:picMkLst>
            <pc:docMk/>
            <pc:sldMk cId="1379175591" sldId="3666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8718D9E5-716D-46D8-ADF6-8611EF68B2B9}" dt="2023-12-08T20:10:00.637" v="30"/>
          <ac:picMkLst>
            <pc:docMk/>
            <pc:sldMk cId="1379175591" sldId="3666"/>
            <ac:picMk id="6" creationId="{98C6B333-677C-B980-E7A6-83D138E68AE2}"/>
          </ac:picMkLst>
        </pc:picChg>
      </pc:sldChg>
      <pc:sldChg chg="addSp delSp">
        <pc:chgData name="Runa Knudsen" userId="S::runa.knudsen@legacyplus.org::398060c4-af95-4297-9ec3-b6839669106c" providerId="AD" clId="Web-{8718D9E5-716D-46D8-ADF6-8611EF68B2B9}" dt="2023-12-08T20:10:09.059" v="34"/>
        <pc:sldMkLst>
          <pc:docMk/>
          <pc:sldMk cId="3233675441" sldId="3667"/>
        </pc:sldMkLst>
        <pc:picChg chg="del">
          <ac:chgData name="Runa Knudsen" userId="S::runa.knudsen@legacyplus.org::398060c4-af95-4297-9ec3-b6839669106c" providerId="AD" clId="Web-{8718D9E5-716D-46D8-ADF6-8611EF68B2B9}" dt="2023-12-08T20:10:08.575" v="33"/>
          <ac:picMkLst>
            <pc:docMk/>
            <pc:sldMk cId="3233675441" sldId="3667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8718D9E5-716D-46D8-ADF6-8611EF68B2B9}" dt="2023-12-08T20:10:09.059" v="34"/>
          <ac:picMkLst>
            <pc:docMk/>
            <pc:sldMk cId="3233675441" sldId="3667"/>
            <ac:picMk id="5" creationId="{BEE4CA12-967C-A5EA-251E-8F956E23729A}"/>
          </ac:picMkLst>
        </pc:picChg>
      </pc:sldChg>
      <pc:sldChg chg="addSp delSp">
        <pc:chgData name="Runa Knudsen" userId="S::runa.knudsen@legacyplus.org::398060c4-af95-4297-9ec3-b6839669106c" providerId="AD" clId="Web-{8718D9E5-716D-46D8-ADF6-8611EF68B2B9}" dt="2023-12-08T20:10:04.528" v="32"/>
        <pc:sldMkLst>
          <pc:docMk/>
          <pc:sldMk cId="1467168399" sldId="3668"/>
        </pc:sldMkLst>
        <pc:picChg chg="del">
          <ac:chgData name="Runa Knudsen" userId="S::runa.knudsen@legacyplus.org::398060c4-af95-4297-9ec3-b6839669106c" providerId="AD" clId="Web-{8718D9E5-716D-46D8-ADF6-8611EF68B2B9}" dt="2023-12-08T20:10:04.137" v="31"/>
          <ac:picMkLst>
            <pc:docMk/>
            <pc:sldMk cId="1467168399" sldId="3668"/>
            <ac:picMk id="6" creationId="{A764B351-FD0B-4EA8-B32F-7F0B2101AA11}"/>
          </ac:picMkLst>
        </pc:picChg>
        <pc:picChg chg="add">
          <ac:chgData name="Runa Knudsen" userId="S::runa.knudsen@legacyplus.org::398060c4-af95-4297-9ec3-b6839669106c" providerId="AD" clId="Web-{8718D9E5-716D-46D8-ADF6-8611EF68B2B9}" dt="2023-12-08T20:10:04.528" v="32"/>
          <ac:picMkLst>
            <pc:docMk/>
            <pc:sldMk cId="1467168399" sldId="3668"/>
            <ac:picMk id="15" creationId="{E36CD9C8-E376-0318-F8BB-0F484A79D0FC}"/>
          </ac:picMkLst>
        </pc:picChg>
      </pc:sldChg>
      <pc:sldChg chg="addSp delSp">
        <pc:chgData name="Runa Knudsen" userId="S::runa.knudsen@legacyplus.org::398060c4-af95-4297-9ec3-b6839669106c" providerId="AD" clId="Web-{8718D9E5-716D-46D8-ADF6-8611EF68B2B9}" dt="2023-12-08T20:10:22.560" v="38"/>
        <pc:sldMkLst>
          <pc:docMk/>
          <pc:sldMk cId="2070625906" sldId="3670"/>
        </pc:sldMkLst>
        <pc:picChg chg="add">
          <ac:chgData name="Runa Knudsen" userId="S::runa.knudsen@legacyplus.org::398060c4-af95-4297-9ec3-b6839669106c" providerId="AD" clId="Web-{8718D9E5-716D-46D8-ADF6-8611EF68B2B9}" dt="2023-12-08T20:10:22.560" v="38"/>
          <ac:picMkLst>
            <pc:docMk/>
            <pc:sldMk cId="2070625906" sldId="3670"/>
            <ac:picMk id="3" creationId="{2A453E9C-716C-354D-4F37-3D360C8539B5}"/>
          </ac:picMkLst>
        </pc:picChg>
        <pc:picChg chg="del">
          <ac:chgData name="Runa Knudsen" userId="S::runa.knudsen@legacyplus.org::398060c4-af95-4297-9ec3-b6839669106c" providerId="AD" clId="Web-{8718D9E5-716D-46D8-ADF6-8611EF68B2B9}" dt="2023-12-08T20:10:21.888" v="37"/>
          <ac:picMkLst>
            <pc:docMk/>
            <pc:sldMk cId="2070625906" sldId="3670"/>
            <ac:picMk id="4" creationId="{F41466F9-29E5-D955-7CA2-864846706248}"/>
          </ac:picMkLst>
        </pc:picChg>
      </pc:sldChg>
      <pc:sldChg chg="addSp delSp modSp">
        <pc:chgData name="Runa Knudsen" userId="S::runa.knudsen@legacyplus.org::398060c4-af95-4297-9ec3-b6839669106c" providerId="AD" clId="Web-{8718D9E5-716D-46D8-ADF6-8611EF68B2B9}" dt="2023-12-08T20:12:35.469" v="51" actId="1076"/>
        <pc:sldMkLst>
          <pc:docMk/>
          <pc:sldMk cId="1370071814" sldId="3677"/>
        </pc:sldMkLst>
        <pc:picChg chg="add mod">
          <ac:chgData name="Runa Knudsen" userId="S::runa.knudsen@legacyplus.org::398060c4-af95-4297-9ec3-b6839669106c" providerId="AD" clId="Web-{8718D9E5-716D-46D8-ADF6-8611EF68B2B9}" dt="2023-12-08T20:12:35.469" v="51" actId="1076"/>
          <ac:picMkLst>
            <pc:docMk/>
            <pc:sldMk cId="1370071814" sldId="3677"/>
            <ac:picMk id="5" creationId="{D54A8C2E-325E-DEDC-8CFC-9B38DCA770F2}"/>
          </ac:picMkLst>
        </pc:picChg>
        <pc:picChg chg="del">
          <ac:chgData name="Runa Knudsen" userId="S::runa.knudsen@legacyplus.org::398060c4-af95-4297-9ec3-b6839669106c" providerId="AD" clId="Web-{8718D9E5-716D-46D8-ADF6-8611EF68B2B9}" dt="2023-12-08T20:12:18.344" v="45"/>
          <ac:picMkLst>
            <pc:docMk/>
            <pc:sldMk cId="1370071814" sldId="3677"/>
            <ac:picMk id="7" creationId="{A1D24A28-0961-37C7-FB13-6B4ADA5C5EBD}"/>
          </ac:picMkLst>
        </pc:picChg>
      </pc:sldChg>
      <pc:sldChg chg="addSp delSp">
        <pc:chgData name="Runa Knudsen" userId="S::runa.knudsen@legacyplus.org::398060c4-af95-4297-9ec3-b6839669106c" providerId="AD" clId="Web-{8718D9E5-716D-46D8-ADF6-8611EF68B2B9}" dt="2023-12-08T20:13:08.142" v="59"/>
        <pc:sldMkLst>
          <pc:docMk/>
          <pc:sldMk cId="1181320646" sldId="3678"/>
        </pc:sldMkLst>
        <pc:picChg chg="add">
          <ac:chgData name="Runa Knudsen" userId="S::runa.knudsen@legacyplus.org::398060c4-af95-4297-9ec3-b6839669106c" providerId="AD" clId="Web-{8718D9E5-716D-46D8-ADF6-8611EF68B2B9}" dt="2023-12-08T20:13:08.142" v="59"/>
          <ac:picMkLst>
            <pc:docMk/>
            <pc:sldMk cId="1181320646" sldId="3678"/>
            <ac:picMk id="3" creationId="{ABBA8509-014B-010A-8C18-4A1036412D15}"/>
          </ac:picMkLst>
        </pc:picChg>
        <pc:picChg chg="del">
          <ac:chgData name="Runa Knudsen" userId="S::runa.knudsen@legacyplus.org::398060c4-af95-4297-9ec3-b6839669106c" providerId="AD" clId="Web-{8718D9E5-716D-46D8-ADF6-8611EF68B2B9}" dt="2023-12-08T20:13:07.751" v="58"/>
          <ac:picMkLst>
            <pc:docMk/>
            <pc:sldMk cId="1181320646" sldId="3678"/>
            <ac:picMk id="4" creationId="{F41466F9-29E5-D955-7CA2-864846706248}"/>
          </ac:picMkLst>
        </pc:picChg>
      </pc:sldChg>
      <pc:sldChg chg="addSp delSp">
        <pc:chgData name="Runa Knudsen" userId="S::runa.knudsen@legacyplus.org::398060c4-af95-4297-9ec3-b6839669106c" providerId="AD" clId="Web-{8718D9E5-716D-46D8-ADF6-8611EF68B2B9}" dt="2023-12-08T20:13:18.642" v="65"/>
        <pc:sldMkLst>
          <pc:docMk/>
          <pc:sldMk cId="867628528" sldId="3679"/>
        </pc:sldMkLst>
        <pc:picChg chg="del">
          <ac:chgData name="Runa Knudsen" userId="S::runa.knudsen@legacyplus.org::398060c4-af95-4297-9ec3-b6839669106c" providerId="AD" clId="Web-{8718D9E5-716D-46D8-ADF6-8611EF68B2B9}" dt="2023-12-08T20:13:18.220" v="64"/>
          <ac:picMkLst>
            <pc:docMk/>
            <pc:sldMk cId="867628528" sldId="3679"/>
            <ac:picMk id="6" creationId="{6EC2ADC6-0F2E-3283-ADA6-198561700FB5}"/>
          </ac:picMkLst>
        </pc:picChg>
        <pc:picChg chg="add">
          <ac:chgData name="Runa Knudsen" userId="S::runa.knudsen@legacyplus.org::398060c4-af95-4297-9ec3-b6839669106c" providerId="AD" clId="Web-{8718D9E5-716D-46D8-ADF6-8611EF68B2B9}" dt="2023-12-08T20:13:18.642" v="65"/>
          <ac:picMkLst>
            <pc:docMk/>
            <pc:sldMk cId="867628528" sldId="3679"/>
            <ac:picMk id="7" creationId="{B8E80C3D-4A8C-4FFC-E427-0405C9E57D60}"/>
          </ac:picMkLst>
        </pc:picChg>
      </pc:sldChg>
      <pc:sldChg chg="addSp delSp">
        <pc:chgData name="Runa Knudsen" userId="S::runa.knudsen@legacyplus.org::398060c4-af95-4297-9ec3-b6839669106c" providerId="AD" clId="Web-{8718D9E5-716D-46D8-ADF6-8611EF68B2B9}" dt="2023-12-08T20:09:42.309" v="21"/>
        <pc:sldMkLst>
          <pc:docMk/>
          <pc:sldMk cId="4056027659" sldId="3680"/>
        </pc:sldMkLst>
        <pc:picChg chg="del">
          <ac:chgData name="Runa Knudsen" userId="S::runa.knudsen@legacyplus.org::398060c4-af95-4297-9ec3-b6839669106c" providerId="AD" clId="Web-{8718D9E5-716D-46D8-ADF6-8611EF68B2B9}" dt="2023-12-08T20:09:41.481" v="20"/>
          <ac:picMkLst>
            <pc:docMk/>
            <pc:sldMk cId="4056027659" sldId="3680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8718D9E5-716D-46D8-ADF6-8611EF68B2B9}" dt="2023-12-08T20:09:42.309" v="21"/>
          <ac:picMkLst>
            <pc:docMk/>
            <pc:sldMk cId="4056027659" sldId="3680"/>
            <ac:picMk id="5" creationId="{986E4930-D12F-A538-6243-2E63EB077999}"/>
          </ac:picMkLst>
        </pc:picChg>
      </pc:sldChg>
      <pc:sldChg chg="addSp delSp modSp">
        <pc:chgData name="Runa Knudsen" userId="S::runa.knudsen@legacyplus.org::398060c4-af95-4297-9ec3-b6839669106c" providerId="AD" clId="Web-{8718D9E5-716D-46D8-ADF6-8611EF68B2B9}" dt="2023-12-08T20:09:47.340" v="24"/>
        <pc:sldMkLst>
          <pc:docMk/>
          <pc:sldMk cId="3663466271" sldId="3681"/>
        </pc:sldMkLst>
        <pc:picChg chg="del mod">
          <ac:chgData name="Runa Knudsen" userId="S::runa.knudsen@legacyplus.org::398060c4-af95-4297-9ec3-b6839669106c" providerId="AD" clId="Web-{8718D9E5-716D-46D8-ADF6-8611EF68B2B9}" dt="2023-12-08T20:09:46.715" v="23"/>
          <ac:picMkLst>
            <pc:docMk/>
            <pc:sldMk cId="3663466271" sldId="3681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8718D9E5-716D-46D8-ADF6-8611EF68B2B9}" dt="2023-12-08T20:09:47.340" v="24"/>
          <ac:picMkLst>
            <pc:docMk/>
            <pc:sldMk cId="3663466271" sldId="3681"/>
            <ac:picMk id="11" creationId="{871829A6-716D-35BA-81FA-F0D40684EAD9}"/>
          </ac:picMkLst>
        </pc:picChg>
      </pc:sldChg>
      <pc:sldChg chg="addSp delSp">
        <pc:chgData name="Runa Knudsen" userId="S::runa.knudsen@legacyplus.org::398060c4-af95-4297-9ec3-b6839669106c" providerId="AD" clId="Web-{8718D9E5-716D-46D8-ADF6-8611EF68B2B9}" dt="2023-12-08T20:09:51.387" v="26"/>
        <pc:sldMkLst>
          <pc:docMk/>
          <pc:sldMk cId="3649359064" sldId="3682"/>
        </pc:sldMkLst>
        <pc:picChg chg="del">
          <ac:chgData name="Runa Knudsen" userId="S::runa.knudsen@legacyplus.org::398060c4-af95-4297-9ec3-b6839669106c" providerId="AD" clId="Web-{8718D9E5-716D-46D8-ADF6-8611EF68B2B9}" dt="2023-12-08T20:09:50.918" v="25"/>
          <ac:picMkLst>
            <pc:docMk/>
            <pc:sldMk cId="3649359064" sldId="3682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8718D9E5-716D-46D8-ADF6-8611EF68B2B9}" dt="2023-12-08T20:09:51.387" v="26"/>
          <ac:picMkLst>
            <pc:docMk/>
            <pc:sldMk cId="3649359064" sldId="3682"/>
            <ac:picMk id="10" creationId="{221AB5C0-9EF2-377B-4434-62E55EE6AFDF}"/>
          </ac:picMkLst>
        </pc:picChg>
      </pc:sldChg>
      <pc:sldChg chg="addSp delSp">
        <pc:chgData name="Runa Knudsen" userId="S::runa.knudsen@legacyplus.org::398060c4-af95-4297-9ec3-b6839669106c" providerId="AD" clId="Web-{8718D9E5-716D-46D8-ADF6-8611EF68B2B9}" dt="2023-12-08T20:10:17.575" v="36"/>
        <pc:sldMkLst>
          <pc:docMk/>
          <pc:sldMk cId="3742969889" sldId="3683"/>
        </pc:sldMkLst>
        <pc:picChg chg="del">
          <ac:chgData name="Runa Knudsen" userId="S::runa.knudsen@legacyplus.org::398060c4-af95-4297-9ec3-b6839669106c" providerId="AD" clId="Web-{8718D9E5-716D-46D8-ADF6-8611EF68B2B9}" dt="2023-12-08T20:10:14.888" v="35"/>
          <ac:picMkLst>
            <pc:docMk/>
            <pc:sldMk cId="3742969889" sldId="3683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8718D9E5-716D-46D8-ADF6-8611EF68B2B9}" dt="2023-12-08T20:10:17.575" v="36"/>
          <ac:picMkLst>
            <pc:docMk/>
            <pc:sldMk cId="3742969889" sldId="3683"/>
            <ac:picMk id="6" creationId="{D19F51BF-09DC-9E47-3766-F3FAA6360EA3}"/>
          </ac:picMkLst>
        </pc:picChg>
      </pc:sldChg>
      <pc:sldChg chg="addSp delSp">
        <pc:chgData name="Runa Knudsen" userId="S::runa.knudsen@legacyplus.org::398060c4-af95-4297-9ec3-b6839669106c" providerId="AD" clId="Web-{8718D9E5-716D-46D8-ADF6-8611EF68B2B9}" dt="2023-12-08T20:10:27.029" v="40"/>
        <pc:sldMkLst>
          <pc:docMk/>
          <pc:sldMk cId="3515111860" sldId="3684"/>
        </pc:sldMkLst>
        <pc:picChg chg="del">
          <ac:chgData name="Runa Knudsen" userId="S::runa.knudsen@legacyplus.org::398060c4-af95-4297-9ec3-b6839669106c" providerId="AD" clId="Web-{8718D9E5-716D-46D8-ADF6-8611EF68B2B9}" dt="2023-12-08T20:10:25.888" v="39"/>
          <ac:picMkLst>
            <pc:docMk/>
            <pc:sldMk cId="3515111860" sldId="3684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8718D9E5-716D-46D8-ADF6-8611EF68B2B9}" dt="2023-12-08T20:10:27.029" v="40"/>
          <ac:picMkLst>
            <pc:docMk/>
            <pc:sldMk cId="3515111860" sldId="3684"/>
            <ac:picMk id="9" creationId="{89543EBF-159F-BF8E-AC48-4EA6A21C8FE7}"/>
          </ac:picMkLst>
        </pc:picChg>
      </pc:sldChg>
      <pc:sldChg chg="addSp delSp">
        <pc:chgData name="Runa Knudsen" userId="S::runa.knudsen@legacyplus.org::398060c4-af95-4297-9ec3-b6839669106c" providerId="AD" clId="Web-{8718D9E5-716D-46D8-ADF6-8611EF68B2B9}" dt="2023-12-08T20:10:31.154" v="42"/>
        <pc:sldMkLst>
          <pc:docMk/>
          <pc:sldMk cId="932348013" sldId="3685"/>
        </pc:sldMkLst>
        <pc:picChg chg="add">
          <ac:chgData name="Runa Knudsen" userId="S::runa.knudsen@legacyplus.org::398060c4-af95-4297-9ec3-b6839669106c" providerId="AD" clId="Web-{8718D9E5-716D-46D8-ADF6-8611EF68B2B9}" dt="2023-12-08T20:10:31.154" v="42"/>
          <ac:picMkLst>
            <pc:docMk/>
            <pc:sldMk cId="932348013" sldId="3685"/>
            <ac:picMk id="3" creationId="{BA72572A-B11B-2DA7-E2DE-28266A182B63}"/>
          </ac:picMkLst>
        </pc:picChg>
        <pc:picChg chg="del">
          <ac:chgData name="Runa Knudsen" userId="S::runa.knudsen@legacyplus.org::398060c4-af95-4297-9ec3-b6839669106c" providerId="AD" clId="Web-{8718D9E5-716D-46D8-ADF6-8611EF68B2B9}" dt="2023-12-08T20:10:30.701" v="41"/>
          <ac:picMkLst>
            <pc:docMk/>
            <pc:sldMk cId="932348013" sldId="3685"/>
            <ac:picMk id="4" creationId="{F41466F9-29E5-D955-7CA2-864846706248}"/>
          </ac:picMkLst>
        </pc:picChg>
      </pc:sldChg>
      <pc:sldChg chg="addSp delSp">
        <pc:chgData name="Runa Knudsen" userId="S::runa.knudsen@legacyplus.org::398060c4-af95-4297-9ec3-b6839669106c" providerId="AD" clId="Web-{8718D9E5-716D-46D8-ADF6-8611EF68B2B9}" dt="2023-12-08T20:10:35.841" v="44"/>
        <pc:sldMkLst>
          <pc:docMk/>
          <pc:sldMk cId="1809331924" sldId="3686"/>
        </pc:sldMkLst>
        <pc:picChg chg="del">
          <ac:chgData name="Runa Knudsen" userId="S::runa.knudsen@legacyplus.org::398060c4-af95-4297-9ec3-b6839669106c" providerId="AD" clId="Web-{8718D9E5-716D-46D8-ADF6-8611EF68B2B9}" dt="2023-12-08T20:10:35.373" v="43"/>
          <ac:picMkLst>
            <pc:docMk/>
            <pc:sldMk cId="1809331924" sldId="3686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8718D9E5-716D-46D8-ADF6-8611EF68B2B9}" dt="2023-12-08T20:10:35.841" v="44"/>
          <ac:picMkLst>
            <pc:docMk/>
            <pc:sldMk cId="1809331924" sldId="3686"/>
            <ac:picMk id="8" creationId="{4F0236FB-24F3-8FB1-938B-BCEF944166C5}"/>
          </ac:picMkLst>
        </pc:picChg>
      </pc:sldChg>
    </pc:docChg>
  </pc:docChgLst>
  <pc:docChgLst>
    <pc:chgData name="Runa Knudsen" userId="S::runa.knudsen@legacyplus.org::398060c4-af95-4297-9ec3-b6839669106c" providerId="AD" clId="Web-{119C2BBE-57C6-B48A-742B-8AD223575255}"/>
    <pc:docChg chg="modSld">
      <pc:chgData name="Runa Knudsen" userId="S::runa.knudsen@legacyplus.org::398060c4-af95-4297-9ec3-b6839669106c" providerId="AD" clId="Web-{119C2BBE-57C6-B48A-742B-8AD223575255}" dt="2023-12-08T21:13:35.586" v="13"/>
      <pc:docMkLst>
        <pc:docMk/>
      </pc:docMkLst>
      <pc:sldChg chg="addSp delSp modSp">
        <pc:chgData name="Runa Knudsen" userId="S::runa.knudsen@legacyplus.org::398060c4-af95-4297-9ec3-b6839669106c" providerId="AD" clId="Web-{119C2BBE-57C6-B48A-742B-8AD223575255}" dt="2023-12-08T21:13:35.586" v="13"/>
        <pc:sldMkLst>
          <pc:docMk/>
          <pc:sldMk cId="429900696" sldId="3636"/>
        </pc:sldMkLst>
        <pc:picChg chg="del">
          <ac:chgData name="Runa Knudsen" userId="S::runa.knudsen@legacyplus.org::398060c4-af95-4297-9ec3-b6839669106c" providerId="AD" clId="Web-{119C2BBE-57C6-B48A-742B-8AD223575255}" dt="2023-12-08T21:12:26.987" v="0"/>
          <ac:picMkLst>
            <pc:docMk/>
            <pc:sldMk cId="429900696" sldId="3636"/>
            <ac:picMk id="4" creationId="{F62AAA11-62A1-02A9-D44D-EE5188366F18}"/>
          </ac:picMkLst>
        </pc:picChg>
        <pc:picChg chg="add mod modCrop">
          <ac:chgData name="Runa Knudsen" userId="S::runa.knudsen@legacyplus.org::398060c4-af95-4297-9ec3-b6839669106c" providerId="AD" clId="Web-{119C2BBE-57C6-B48A-742B-8AD223575255}" dt="2023-12-08T21:13:35.586" v="13"/>
          <ac:picMkLst>
            <pc:docMk/>
            <pc:sldMk cId="429900696" sldId="3636"/>
            <ac:picMk id="5" creationId="{709224B7-5F3E-1375-20BA-F4BAAE2AC5D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1489F-AA1F-4C70-880D-6454313690E1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CC2CF-C037-433C-8E4A-4AE688923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70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55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53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72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8CD58-BF38-C746-84E8-EFA10D0894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48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53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06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88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8CD58-BF38-C746-84E8-EFA10D0894B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46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909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986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6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720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426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Teacher Note: </a:t>
            </a:r>
            <a:r>
              <a:rPr lang="en-US" dirty="0"/>
              <a:t>A printable version of this sheet can be found in the lesson package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498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8CD58-BF38-C746-84E8-EFA10D0894B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28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700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Teacher Note: </a:t>
            </a:r>
            <a:r>
              <a:rPr lang="en-US"/>
              <a:t>A printable version of this sheet can be found in the lesson package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267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213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502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988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85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Teacher notes: </a:t>
            </a:r>
            <a:r>
              <a:rPr lang="en-US" dirty="0"/>
              <a:t>There is a printable version of this bubble map in our Well-Being Canada resources, so you can…</a:t>
            </a:r>
          </a:p>
          <a:p>
            <a:r>
              <a:rPr lang="en-US" dirty="0"/>
              <a:t>- Print the web out and have your students complete this independently first</a:t>
            </a:r>
          </a:p>
          <a:p>
            <a:r>
              <a:rPr lang="en-US" dirty="0"/>
              <a:t>- Print the web out and have students complete in partners or small groups first</a:t>
            </a:r>
          </a:p>
          <a:p>
            <a:r>
              <a:rPr lang="en-US" dirty="0"/>
              <a:t>- Project the web on your board and complete together as a class</a:t>
            </a:r>
          </a:p>
          <a:p>
            <a:r>
              <a:rPr lang="en-US" dirty="0"/>
              <a:t>The following slide shows sample answers so your class can compare your answers with ours!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62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97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Teacher Note: </a:t>
            </a:r>
            <a:r>
              <a:rPr lang="en-US" sz="1400" dirty="0"/>
              <a:t>A printable version of this sheet can be found in the lesson package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04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Teacher Note: </a:t>
            </a:r>
            <a:r>
              <a:rPr lang="en-US" sz="1400" dirty="0"/>
              <a:t>A printable version of this sheet can be found in the lesson package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48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52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20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81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FEA75-BE8C-338D-03E3-8A3BA2323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EA8A0B-860C-55FA-FACA-E7F97C4BA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77D00-19BB-F514-5C95-ECD652CB7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F6377-38BF-55F6-A62A-442F2B13E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63E31-80A4-3545-779B-A23DDC916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47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BD71-19B4-104C-C628-789DE8196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E21743-C94E-4F5D-16FD-0B0A7A3CF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1E355-F1D6-8FED-45C1-46CB3C57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C28F2-2452-44E9-99D3-6D18A8BE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77191-A0A1-CCEB-F683-5DA39FD2B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7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C54148-FDE1-BD33-DA10-711D2BB14F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8D3148-7ED8-E5ED-F679-5FE4E4C29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9E6BD-F883-17E5-1CFB-33380C6E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BF509-33D4-C315-B0F5-6B2AEC7DE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790A7-D1D3-56ED-2240-5C92223C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6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BCE45-861E-6824-9F93-CE437A475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D8379-0D15-5611-8307-C06003B02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7CAB5-6E2C-68DA-23CB-421248CB4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0CBF6-77F9-09AB-2DF8-8512E2C22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A8131-C89A-D45F-9797-35D402FCB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9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3A424-FEA8-585C-27FF-D48B67670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0B347-E983-FFD0-D5D7-D7D976FB8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5D06C-FC3C-6E2F-5DA8-727A47AA3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D15DE-C6A6-1C0C-E79B-E6BD9F8DD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B3571-2571-634B-1367-197CF12C4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3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644C0-8E7A-B125-790A-E0DD5950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29C5A-322E-8C39-8773-42073D5CA2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0C817-9473-B578-556E-89620253C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4D428E-7F00-BFD7-62E0-0927D2FC7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124FB-7632-67DB-DFA9-18B0BD26F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1F0C4-7E4F-326A-191A-6BD5419A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1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FC5F7-C39A-BD78-7AC4-1707274AD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49A52-115E-E5D8-2562-6D0E30AC7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8C399-574B-A6D2-C65E-E16ABDFC6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D07C40-9418-1CCB-D485-24CB02DBBF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2FC251-3D4F-1BB1-6545-D1D238E9BE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5B9147-EAAC-DB7E-9379-E58511741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BBB69E-C5B7-BC7E-77B2-1745B0292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0A784A-F098-CE0E-D6B7-49E89B9C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0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5EE80-C1AB-AEB2-F59A-E99EAC1AE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8C302-9CDE-01E7-0DFC-E0769A798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8E562A-826D-F2BB-AD30-93C03C8DF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C4A07-7C6A-416E-8D9B-93EED3DB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1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72C20-77A8-1BBB-A766-C5452BEA3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9CB20E-5A75-A7AF-B326-51BF24908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7E0D-2178-B604-D6D6-FDD5D2A9A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2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86CCE-131A-9263-631B-7B6C32DC2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F1B98-428B-6C95-4AC1-D06488E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435F3-E53F-59BB-4350-22F283761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E9A6A-A75B-F3E0-7542-2ABAE80B7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EE15B-5F77-A15D-3C9A-7FD7BB1A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88910-DC01-F7E9-E9B7-78B487A3D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3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1C69C-6D5D-9267-245A-765444795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25D37E-EDF7-3C7E-E8A7-59A4CE93D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C6432-F655-650C-8E44-61A53EDC4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37020-9498-07F0-0642-5B68414D6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89FE3-ED15-363A-449E-ADD250190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55BFD-F619-7FF6-D207-F53B8FA22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1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462BE2-10EE-7D69-48EA-90B3A0FE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08BD4-FCD2-4A14-73F0-248680B3D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65EF7-AA48-A55A-4102-1152AE15F6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C07B1-D1FE-DB46-D98C-DC89D4E8E0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6A93B-8A0C-7FA8-AF6C-1B065A5C4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6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1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sQMzhsC_Vg?feature=oembed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26.pn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6.png"/><Relationship Id="rId4" Type="http://schemas.openxmlformats.org/officeDocument/2006/relationships/image" Target="../media/image3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1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6.png"/><Relationship Id="rId7" Type="http://schemas.openxmlformats.org/officeDocument/2006/relationships/image" Target="../media/image59.sv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9516535-0F30-0952-830A-89DB9A875E2F}"/>
              </a:ext>
            </a:extLst>
          </p:cNvPr>
          <p:cNvSpPr/>
          <p:nvPr/>
        </p:nvSpPr>
        <p:spPr>
          <a:xfrm>
            <a:off x="0" y="6361471"/>
            <a:ext cx="12192000" cy="326408"/>
          </a:xfrm>
          <a:prstGeom prst="rect">
            <a:avLst/>
          </a:prstGeom>
          <a:solidFill>
            <a:srgbClr val="F2C2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	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D2DDC3-16E1-7039-FE2C-F3DEE55BF780}"/>
              </a:ext>
            </a:extLst>
          </p:cNvPr>
          <p:cNvSpPr/>
          <p:nvPr/>
        </p:nvSpPr>
        <p:spPr>
          <a:xfrm>
            <a:off x="0" y="170120"/>
            <a:ext cx="12192000" cy="680486"/>
          </a:xfrm>
          <a:prstGeom prst="rect">
            <a:avLst/>
          </a:prstGeom>
          <a:solidFill>
            <a:srgbClr val="F2C2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70BD18-4417-E160-3A82-0032C9BC4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466" y="4141974"/>
            <a:ext cx="1577067" cy="18654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6F4058-B23D-AFB8-B5BF-01928FA63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628" y="280089"/>
            <a:ext cx="4036741" cy="4605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0AA842-B578-1414-0F9A-8576D20B7B5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2C23B"/>
              </a:clrFrom>
              <a:clrTo>
                <a:srgbClr val="F2C23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3812" y="3281861"/>
            <a:ext cx="4304371" cy="5060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5C0763-C5A8-1C37-E31F-3A779403BA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1060" y="6427024"/>
            <a:ext cx="7069873" cy="195301"/>
          </a:xfrm>
          <a:prstGeom prst="rect">
            <a:avLst/>
          </a:prstGeom>
        </p:spPr>
      </p:pic>
      <p:pic>
        <p:nvPicPr>
          <p:cNvPr id="2" name="Picture 1" descr="A black and white text&#10;&#10;Description automatically generated">
            <a:extLst>
              <a:ext uri="{FF2B5EF4-FFF2-40B4-BE49-F238E27FC236}">
                <a16:creationId xmlns:a16="http://schemas.microsoft.com/office/drawing/2014/main" id="{6EA13560-0522-1594-6B35-FFBCB15C77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2591" y="228662"/>
            <a:ext cx="809625" cy="561975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709224B7-5F3E-1375-20BA-F4BAAE2AC5D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552" t="10909" r="7982" b="8000"/>
          <a:stretch/>
        </p:blipFill>
        <p:spPr>
          <a:xfrm>
            <a:off x="2487881" y="978834"/>
            <a:ext cx="7245619" cy="220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00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48C0AC-674B-1CE7-AE94-69E4015C65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76" y="253547"/>
            <a:ext cx="4105833" cy="9195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E16C9B-084B-93C2-9AC2-142AA53A6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778" y="105937"/>
            <a:ext cx="6814281" cy="66461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797379-738C-34E8-6910-7BB5EB9C76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98176" y="1208696"/>
            <a:ext cx="3302946" cy="107148"/>
          </a:xfrm>
          <a:prstGeom prst="rect">
            <a:avLst/>
          </a:prstGeom>
        </p:spPr>
      </p:pic>
      <p:pic>
        <p:nvPicPr>
          <p:cNvPr id="5" name="Picture 4" descr="A black and white text&#10;&#10;Description automatically generated">
            <a:extLst>
              <a:ext uri="{FF2B5EF4-FFF2-40B4-BE49-F238E27FC236}">
                <a16:creationId xmlns:a16="http://schemas.microsoft.com/office/drawing/2014/main" id="{0E234C76-77CC-C1A2-C54E-D9FCFFC7A5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3511" y="16392"/>
            <a:ext cx="865911" cy="62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10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99251DA-66DA-B5BD-3DC0-17F3E612C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5"/>
          <a:stretch/>
        </p:blipFill>
        <p:spPr>
          <a:xfrm>
            <a:off x="5253035" y="1300271"/>
            <a:ext cx="1685924" cy="41980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70FFE2-D961-9169-CF69-B26AC2022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7" y="5631799"/>
            <a:ext cx="6096000" cy="4818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75DF88-6DA9-C0FF-137E-2D515D735A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F8A0"/>
              </a:clrFrom>
              <a:clrTo>
                <a:srgbClr val="00F8A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2459" y="521090"/>
            <a:ext cx="3267075" cy="478031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ECD7FE3-C493-DCD7-DFAC-9D7DADD5BB2A}"/>
              </a:ext>
            </a:extLst>
          </p:cNvPr>
          <p:cNvCxnSpPr/>
          <p:nvPr/>
        </p:nvCxnSpPr>
        <p:spPr>
          <a:xfrm>
            <a:off x="2401565" y="1137424"/>
            <a:ext cx="7121236" cy="0"/>
          </a:xfrm>
          <a:prstGeom prst="line">
            <a:avLst/>
          </a:prstGeom>
          <a:ln w="57150">
            <a:solidFill>
              <a:srgbClr val="F2C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E4C80BE-735D-9DF9-BFE5-16458150EB39}"/>
              </a:ext>
            </a:extLst>
          </p:cNvPr>
          <p:cNvCxnSpPr/>
          <p:nvPr/>
        </p:nvCxnSpPr>
        <p:spPr>
          <a:xfrm>
            <a:off x="3893634" y="5452947"/>
            <a:ext cx="4404731" cy="0"/>
          </a:xfrm>
          <a:prstGeom prst="line">
            <a:avLst/>
          </a:prstGeom>
          <a:ln w="38100">
            <a:solidFill>
              <a:srgbClr val="71FF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ack and white text&#10;&#10;Description automatically generated">
            <a:extLst>
              <a:ext uri="{FF2B5EF4-FFF2-40B4-BE49-F238E27FC236}">
                <a16:creationId xmlns:a16="http://schemas.microsoft.com/office/drawing/2014/main" id="{2CFC7B25-3BA6-8A73-CF77-877B416785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3511" y="16392"/>
            <a:ext cx="865911" cy="62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25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635115-A255-7FAF-8043-AB1F4E1BB137}"/>
              </a:ext>
            </a:extLst>
          </p:cNvPr>
          <p:cNvSpPr/>
          <p:nvPr/>
        </p:nvSpPr>
        <p:spPr>
          <a:xfrm>
            <a:off x="262158" y="3735889"/>
            <a:ext cx="11667683" cy="3081079"/>
          </a:xfrm>
          <a:prstGeom prst="rect">
            <a:avLst/>
          </a:prstGeom>
          <a:solidFill>
            <a:srgbClr val="F5CF6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26385FCE-6729-FB1F-BBD4-A29F3B3D7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3424054" y="3794652"/>
            <a:ext cx="779612" cy="779612"/>
          </a:xfrm>
          <a:prstGeom prst="rect">
            <a:avLst/>
          </a:prstGeom>
        </p:spPr>
      </p:pic>
      <p:pic>
        <p:nvPicPr>
          <p:cNvPr id="16" name="Graphic 15" descr="Chat bubble with solid fill">
            <a:extLst>
              <a:ext uri="{FF2B5EF4-FFF2-40B4-BE49-F238E27FC236}">
                <a16:creationId xmlns:a16="http://schemas.microsoft.com/office/drawing/2014/main" id="{E6AE3D83-C77E-FDDF-0B6D-1199DD4CC6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8774729" y="3684416"/>
            <a:ext cx="728475" cy="7284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7392F5-032E-6296-8869-78BACE1D8B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025" y="887423"/>
            <a:ext cx="4895850" cy="17907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616D833-2A27-1884-E0FA-8EE0DD1C8C42}"/>
              </a:ext>
            </a:extLst>
          </p:cNvPr>
          <p:cNvSpPr txBox="1"/>
          <p:nvPr/>
        </p:nvSpPr>
        <p:spPr>
          <a:xfrm>
            <a:off x="200026" y="2535560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Rubik" pitchFamily="2" charset="-79"/>
                <a:cs typeface="Rubik" pitchFamily="2" charset="-79"/>
              </a:rPr>
              <a:t>noun</a:t>
            </a: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b="1" dirty="0">
                <a:latin typeface="Rubik" pitchFamily="2" charset="-79"/>
                <a:cs typeface="Rubik" pitchFamily="2" charset="-79"/>
              </a:rPr>
              <a:t>Definition: </a:t>
            </a:r>
            <a:r>
              <a:rPr lang="en-US" sz="2400" dirty="0">
                <a:latin typeface="Rubik" pitchFamily="2" charset="-79"/>
                <a:cs typeface="Rubik" pitchFamily="2" charset="-79"/>
              </a:rPr>
              <a:t>Paying full attention to what is happening in the moment, without judgement.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DFA5FB-8A22-75FD-DB23-580D3A02F0DA}"/>
              </a:ext>
            </a:extLst>
          </p:cNvPr>
          <p:cNvSpPr txBox="1"/>
          <p:nvPr/>
        </p:nvSpPr>
        <p:spPr>
          <a:xfrm>
            <a:off x="3148365" y="4002034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FA20961-98A1-5562-8480-9F2FA0DEC97A}"/>
              </a:ext>
            </a:extLst>
          </p:cNvPr>
          <p:cNvCxnSpPr/>
          <p:nvPr/>
        </p:nvCxnSpPr>
        <p:spPr>
          <a:xfrm>
            <a:off x="5851139" y="4707161"/>
            <a:ext cx="2938409" cy="0"/>
          </a:xfrm>
          <a:prstGeom prst="straightConnector1">
            <a:avLst/>
          </a:prstGeom>
          <a:ln w="38100">
            <a:solidFill>
              <a:srgbClr val="C5FF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716327B-76FF-A389-B2D8-2E04DA93DE59}"/>
              </a:ext>
            </a:extLst>
          </p:cNvPr>
          <p:cNvSpPr txBox="1"/>
          <p:nvPr/>
        </p:nvSpPr>
        <p:spPr>
          <a:xfrm>
            <a:off x="457483" y="4707161"/>
            <a:ext cx="112770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Rubik" pitchFamily="2" charset="-79"/>
                <a:cs typeface="Rubik" pitchFamily="2" charset="-79"/>
              </a:rPr>
              <a:t>What do you think it means to pay attention to what is happening in the moment?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 pitchFamily="2" charset="-79"/>
              </a:rPr>
              <a:t>What do you think “without judgement” means?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E1936C-DE4B-35AE-B744-F49F371020C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What is Mindfulness?</a:t>
            </a:r>
          </a:p>
        </p:txBody>
      </p:sp>
      <p:pic>
        <p:nvPicPr>
          <p:cNvPr id="6" name="Picture 5" descr="A black and white text&#10;&#10;Description automatically generated">
            <a:extLst>
              <a:ext uri="{FF2B5EF4-FFF2-40B4-BE49-F238E27FC236}">
                <a16:creationId xmlns:a16="http://schemas.microsoft.com/office/drawing/2014/main" id="{2863655D-983A-5955-24DF-345CFACF47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33511" y="16392"/>
            <a:ext cx="865911" cy="62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60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4EE810-1252-B63E-FB73-23F5911D2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9" y="4742339"/>
            <a:ext cx="1166132" cy="211566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716327B-76FF-A389-B2D8-2E04DA93DE59}"/>
              </a:ext>
            </a:extLst>
          </p:cNvPr>
          <p:cNvSpPr txBox="1"/>
          <p:nvPr/>
        </p:nvSpPr>
        <p:spPr>
          <a:xfrm>
            <a:off x="1323737" y="825084"/>
            <a:ext cx="108682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 pitchFamily="2" charset="-79"/>
              </a:rPr>
              <a:t>giving your full attention and interest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 pitchFamily="2" charset="-79"/>
              </a:rPr>
              <a:t>keeping an open mind about what you are seeing or hearing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 pitchFamily="2" charset="-79"/>
              </a:rPr>
              <a:t>the opposite of rushing or multitasking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 pitchFamily="2" charset="-79"/>
              </a:rPr>
              <a:t>being curious about the “here and now”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 pitchFamily="2" charset="-79"/>
              </a:rPr>
              <a:t>focusing in a relaxed, easy way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AC2F8E-B31F-7CB8-8C1F-447DDC820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FFA9BE-206D-5E35-ADBE-E557ADAFE092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Unpacking Mindfulness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592C05-49E8-482D-0474-A0503876F7B7}"/>
              </a:ext>
            </a:extLst>
          </p:cNvPr>
          <p:cNvSpPr/>
          <p:nvPr/>
        </p:nvSpPr>
        <p:spPr>
          <a:xfrm>
            <a:off x="1661532" y="4771475"/>
            <a:ext cx="10268309" cy="2045493"/>
          </a:xfrm>
          <a:prstGeom prst="rect">
            <a:avLst/>
          </a:prstGeom>
          <a:solidFill>
            <a:srgbClr val="F5CF6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B4A82652-9CEA-FFE0-2DA5-C4153AF37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11771">
            <a:off x="4271168" y="4874504"/>
            <a:ext cx="636787" cy="636787"/>
          </a:xfrm>
          <a:prstGeom prst="rect">
            <a:avLst/>
          </a:prstGeom>
        </p:spPr>
      </p:pic>
      <p:pic>
        <p:nvPicPr>
          <p:cNvPr id="8" name="Graphic 7" descr="Chat bubble with solid fill">
            <a:extLst>
              <a:ext uri="{FF2B5EF4-FFF2-40B4-BE49-F238E27FC236}">
                <a16:creationId xmlns:a16="http://schemas.microsoft.com/office/drawing/2014/main" id="{74EDB586-B8CE-73F1-295D-69FC83FEBD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45262">
            <a:off x="8478514" y="4954957"/>
            <a:ext cx="728475" cy="7284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35C18A-630D-A81F-6A83-6FB1CCDDAAA5}"/>
              </a:ext>
            </a:extLst>
          </p:cNvPr>
          <p:cNvSpPr txBox="1"/>
          <p:nvPr/>
        </p:nvSpPr>
        <p:spPr>
          <a:xfrm>
            <a:off x="3345931" y="5085601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2BDEC24-8481-50DD-5DB0-75B17599D93B}"/>
              </a:ext>
            </a:extLst>
          </p:cNvPr>
          <p:cNvCxnSpPr/>
          <p:nvPr/>
        </p:nvCxnSpPr>
        <p:spPr>
          <a:xfrm>
            <a:off x="5608203" y="5607242"/>
            <a:ext cx="2938409" cy="0"/>
          </a:xfrm>
          <a:prstGeom prst="straightConnector1">
            <a:avLst/>
          </a:prstGeom>
          <a:ln w="38100">
            <a:solidFill>
              <a:srgbClr val="C5FF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2AF0CD9-ADB8-0535-3B50-055A75FE5A76}"/>
              </a:ext>
            </a:extLst>
          </p:cNvPr>
          <p:cNvSpPr txBox="1"/>
          <p:nvPr/>
        </p:nvSpPr>
        <p:spPr>
          <a:xfrm>
            <a:off x="2006237" y="5621811"/>
            <a:ext cx="95788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Rubik" pitchFamily="2" charset="-79"/>
                <a:cs typeface="Rubik" pitchFamily="2" charset="-79"/>
              </a:rPr>
              <a:t>Why do you think practicing mindfulness is good for your well-being?</a:t>
            </a:r>
          </a:p>
        </p:txBody>
      </p:sp>
      <p:pic>
        <p:nvPicPr>
          <p:cNvPr id="13" name="Picture 12" descr="A black and white text&#10;&#10;Description automatically generated">
            <a:extLst>
              <a:ext uri="{FF2B5EF4-FFF2-40B4-BE49-F238E27FC236}">
                <a16:creationId xmlns:a16="http://schemas.microsoft.com/office/drawing/2014/main" id="{2CA0317C-DF0A-93D9-A4CF-1F274AD0B2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33511" y="16392"/>
            <a:ext cx="865911" cy="62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55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Learn How to Be Mindless to Mindful | Meditation For Kids | Breathe | GoNoodle">
            <a:hlinkClick r:id="" action="ppaction://media"/>
            <a:extLst>
              <a:ext uri="{FF2B5EF4-FFF2-40B4-BE49-F238E27FC236}">
                <a16:creationId xmlns:a16="http://schemas.microsoft.com/office/drawing/2014/main" id="{CC3C00CF-E562-9445-467A-4FB7EB0E01D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57250" y="915776"/>
            <a:ext cx="10264334" cy="5799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8D7150-728D-0DB6-11E3-8B02E57923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8A6E84-F5B0-41C4-7D72-4E42517EC743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Let’s Practice!</a:t>
            </a:r>
          </a:p>
        </p:txBody>
      </p:sp>
      <p:pic>
        <p:nvPicPr>
          <p:cNvPr id="7" name="Picture 6" descr="A black and white text&#10;&#10;Description automatically generated">
            <a:extLst>
              <a:ext uri="{FF2B5EF4-FFF2-40B4-BE49-F238E27FC236}">
                <a16:creationId xmlns:a16="http://schemas.microsoft.com/office/drawing/2014/main" id="{2D474D64-CE9F-2DC3-6CC6-91AE7EBB3B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3511" y="16392"/>
            <a:ext cx="865911" cy="62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7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E046DAAB-F086-A21A-99D2-EA5D049947F4}"/>
              </a:ext>
            </a:extLst>
          </p:cNvPr>
          <p:cNvSpPr/>
          <p:nvPr/>
        </p:nvSpPr>
        <p:spPr>
          <a:xfrm>
            <a:off x="8915479" y="2193781"/>
            <a:ext cx="3277154" cy="3409029"/>
          </a:xfrm>
          <a:prstGeom prst="flowChartConnector">
            <a:avLst/>
          </a:prstGeom>
          <a:solidFill>
            <a:srgbClr val="97FFDA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32DB7FCE-C4C7-02B5-9C3C-C593F2A58F9E}"/>
              </a:ext>
            </a:extLst>
          </p:cNvPr>
          <p:cNvSpPr/>
          <p:nvPr/>
        </p:nvSpPr>
        <p:spPr>
          <a:xfrm>
            <a:off x="5801291" y="2195531"/>
            <a:ext cx="3619501" cy="3409029"/>
          </a:xfrm>
          <a:prstGeom prst="flowChartConnector">
            <a:avLst/>
          </a:prstGeom>
          <a:solidFill>
            <a:srgbClr val="97FFD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FCA6F4DF-4133-1FC7-38C2-EF13CCBB9185}"/>
              </a:ext>
            </a:extLst>
          </p:cNvPr>
          <p:cNvSpPr/>
          <p:nvPr/>
        </p:nvSpPr>
        <p:spPr>
          <a:xfrm>
            <a:off x="2752943" y="2186731"/>
            <a:ext cx="3619501" cy="3409029"/>
          </a:xfrm>
          <a:prstGeom prst="flowChartConnector">
            <a:avLst/>
          </a:prstGeom>
          <a:solidFill>
            <a:srgbClr val="97FFDA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50F5ED-CA48-818E-5CB7-87474A1E2B53}"/>
              </a:ext>
            </a:extLst>
          </p:cNvPr>
          <p:cNvSpPr txBox="1"/>
          <p:nvPr/>
        </p:nvSpPr>
        <p:spPr>
          <a:xfrm>
            <a:off x="193427" y="809816"/>
            <a:ext cx="1219199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ubik" pitchFamily="2" charset="-79"/>
                <a:cs typeface="Rubik"/>
              </a:rPr>
              <a:t>Today we’re going to taste with mindfulness by focusing our full attention on our food one step at a time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Rubik" pitchFamily="2" charset="-79"/>
                <a:cs typeface="Rubik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6C48E7-589F-5F7B-A406-0137BE8652A4}"/>
              </a:ext>
            </a:extLst>
          </p:cNvPr>
          <p:cNvSpPr txBox="1"/>
          <p:nvPr/>
        </p:nvSpPr>
        <p:spPr>
          <a:xfrm>
            <a:off x="3256401" y="2731271"/>
            <a:ext cx="450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Rubik" pitchFamily="2" charset="-79"/>
                <a:cs typeface="Rubik" pitchFamily="2" charset="-79"/>
              </a:rPr>
              <a:t>Just smell your food…</a:t>
            </a:r>
          </a:p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FCAA2D-B2E5-0808-E34D-4787C2AFAE39}"/>
              </a:ext>
            </a:extLst>
          </p:cNvPr>
          <p:cNvSpPr txBox="1"/>
          <p:nvPr/>
        </p:nvSpPr>
        <p:spPr>
          <a:xfrm>
            <a:off x="3258287" y="3374869"/>
            <a:ext cx="37719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ubik" pitchFamily="2" charset="-79"/>
                <a:cs typeface="Rubik" pitchFamily="2" charset="-79"/>
              </a:rPr>
              <a:t>Notice what you smell</a:t>
            </a:r>
          </a:p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903819-A04F-8244-F314-235FCB4A8C1B}"/>
              </a:ext>
            </a:extLst>
          </p:cNvPr>
          <p:cNvSpPr txBox="1"/>
          <p:nvPr/>
        </p:nvSpPr>
        <p:spPr>
          <a:xfrm>
            <a:off x="3256943" y="3984786"/>
            <a:ext cx="3619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ubik" pitchFamily="2" charset="-79"/>
                <a:cs typeface="Rubik" pitchFamily="2" charset="-79"/>
              </a:rPr>
              <a:t>What does it smell like? </a:t>
            </a:r>
          </a:p>
          <a:p>
            <a:r>
              <a:rPr lang="en-US" sz="1600" dirty="0">
                <a:latin typeface="Rubik" pitchFamily="2" charset="-79"/>
                <a:cs typeface="Rubik" pitchFamily="2" charset="-79"/>
              </a:rPr>
              <a:t>Does it smell familiar?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0817C4-17CF-518F-FF44-ABB569C91BAC}"/>
              </a:ext>
            </a:extLst>
          </p:cNvPr>
          <p:cNvSpPr txBox="1"/>
          <p:nvPr/>
        </p:nvSpPr>
        <p:spPr>
          <a:xfrm>
            <a:off x="6333122" y="2518156"/>
            <a:ext cx="29610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Rubik" pitchFamily="2" charset="-79"/>
                <a:cs typeface="Rubik" pitchFamily="2" charset="-79"/>
              </a:rPr>
              <a:t>Put your food in your mouth, but don’t bite yet…</a:t>
            </a:r>
          </a:p>
          <a:p>
            <a:endParaRPr lang="en-US" dirty="0"/>
          </a:p>
        </p:txBody>
      </p:sp>
      <p:pic>
        <p:nvPicPr>
          <p:cNvPr id="31" name="Graphic 30" descr="Checkbox Checked with solid fill">
            <a:extLst>
              <a:ext uri="{FF2B5EF4-FFF2-40B4-BE49-F238E27FC236}">
                <a16:creationId xmlns:a16="http://schemas.microsoft.com/office/drawing/2014/main" id="{8E3D1B9A-A31F-EA0E-E7E2-43D94FDCE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9312" y="4990666"/>
            <a:ext cx="571500" cy="5715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25ADF72-56ED-763A-D6CD-A57239344681}"/>
              </a:ext>
            </a:extLst>
          </p:cNvPr>
          <p:cNvSpPr txBox="1"/>
          <p:nvPr/>
        </p:nvSpPr>
        <p:spPr>
          <a:xfrm>
            <a:off x="6392509" y="3379525"/>
            <a:ext cx="3228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ubik" pitchFamily="2" charset="-79"/>
                <a:cs typeface="Rubik" pitchFamily="2" charset="-79"/>
              </a:rPr>
              <a:t>Notice the texture:</a:t>
            </a:r>
          </a:p>
          <a:p>
            <a:endParaRPr lang="en-US" sz="1600" dirty="0">
              <a:latin typeface="Rubik" pitchFamily="2" charset="-79"/>
              <a:cs typeface="Rubik" pitchFamily="2" charset="-79"/>
            </a:endParaRPr>
          </a:p>
          <a:p>
            <a:r>
              <a:rPr lang="en-US" sz="1600" dirty="0">
                <a:latin typeface="Rubik" pitchFamily="2" charset="-79"/>
                <a:cs typeface="Rubik" pitchFamily="2" charset="-79"/>
              </a:rPr>
              <a:t>Is it rough or smooth?</a:t>
            </a:r>
          </a:p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D24B86-E899-B7C4-EAB4-4526BDC06EAB}"/>
              </a:ext>
            </a:extLst>
          </p:cNvPr>
          <p:cNvSpPr txBox="1"/>
          <p:nvPr/>
        </p:nvSpPr>
        <p:spPr>
          <a:xfrm>
            <a:off x="6372444" y="4356091"/>
            <a:ext cx="2597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ubik" pitchFamily="2" charset="-79"/>
                <a:cs typeface="Rubik" pitchFamily="2" charset="-79"/>
              </a:rPr>
              <a:t>Can you taste it without biting it?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211C75-91B6-573D-E2EA-FD6F0247D125}"/>
              </a:ext>
            </a:extLst>
          </p:cNvPr>
          <p:cNvSpPr txBox="1"/>
          <p:nvPr/>
        </p:nvSpPr>
        <p:spPr>
          <a:xfrm>
            <a:off x="9440857" y="2531626"/>
            <a:ext cx="28436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Rubik" pitchFamily="2" charset="-79"/>
                <a:cs typeface="Rubik" pitchFamily="2" charset="-79"/>
              </a:rPr>
              <a:t>Bite into your food and chew slowly…</a:t>
            </a:r>
          </a:p>
          <a:p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629FCCE-22F9-FAAE-B0BF-A3E1B54B3549}"/>
              </a:ext>
            </a:extLst>
          </p:cNvPr>
          <p:cNvSpPr txBox="1"/>
          <p:nvPr/>
        </p:nvSpPr>
        <p:spPr>
          <a:xfrm>
            <a:off x="9621381" y="3371096"/>
            <a:ext cx="28436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ubik" pitchFamily="2" charset="-79"/>
                <a:cs typeface="Rubik" pitchFamily="2" charset="-79"/>
              </a:rPr>
              <a:t>Notice how it tastes and enjoy thinking about it</a:t>
            </a:r>
          </a:p>
          <a:p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104E03F-19E7-AF65-1353-BE9E6E716A57}"/>
              </a:ext>
            </a:extLst>
          </p:cNvPr>
          <p:cNvSpPr txBox="1"/>
          <p:nvPr/>
        </p:nvSpPr>
        <p:spPr>
          <a:xfrm>
            <a:off x="9621381" y="4152513"/>
            <a:ext cx="24149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ubik" pitchFamily="2" charset="-79"/>
                <a:cs typeface="Rubik" pitchFamily="2" charset="-79"/>
              </a:rPr>
              <a:t>Say a quiet “thank you” to everyone who brought this food to you</a:t>
            </a:r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0CC116C5-105C-658C-5398-BC220A263711}"/>
              </a:ext>
            </a:extLst>
          </p:cNvPr>
          <p:cNvSpPr/>
          <p:nvPr/>
        </p:nvSpPr>
        <p:spPr>
          <a:xfrm>
            <a:off x="58407" y="2174281"/>
            <a:ext cx="3199849" cy="3420072"/>
          </a:xfrm>
          <a:prstGeom prst="flowChartConnector">
            <a:avLst/>
          </a:prstGeom>
          <a:solidFill>
            <a:srgbClr val="97FF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D8418A-BAD3-D2F3-6A91-19F9784C4F55}"/>
              </a:ext>
            </a:extLst>
          </p:cNvPr>
          <p:cNvSpPr txBox="1"/>
          <p:nvPr/>
        </p:nvSpPr>
        <p:spPr>
          <a:xfrm>
            <a:off x="204896" y="2786810"/>
            <a:ext cx="2981326" cy="668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Rubik" pitchFamily="2" charset="-79"/>
                <a:cs typeface="Rubik" pitchFamily="2" charset="-79"/>
              </a:rPr>
              <a:t>Just look at your food…</a:t>
            </a:r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3662E0-71E0-AFD6-17F4-AA9BB10BCB64}"/>
              </a:ext>
            </a:extLst>
          </p:cNvPr>
          <p:cNvSpPr txBox="1"/>
          <p:nvPr/>
        </p:nvSpPr>
        <p:spPr>
          <a:xfrm>
            <a:off x="80249" y="3316258"/>
            <a:ext cx="30957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ubik" pitchFamily="2" charset="-79"/>
                <a:cs typeface="Rubik" pitchFamily="2" charset="-79"/>
              </a:rPr>
              <a:t>Notice all the different things you see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CA2B23-9E88-E9ED-CDE6-A94F95E0CE36}"/>
              </a:ext>
            </a:extLst>
          </p:cNvPr>
          <p:cNvSpPr txBox="1"/>
          <p:nvPr/>
        </p:nvSpPr>
        <p:spPr>
          <a:xfrm>
            <a:off x="112555" y="3999573"/>
            <a:ext cx="2836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ubik" pitchFamily="2" charset="-79"/>
                <a:cs typeface="Rubik" pitchFamily="2" charset="-79"/>
              </a:rPr>
              <a:t>Do you see anything you like or don’t like?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87805FF-6D79-2D8B-C3A8-F0E698357C5B}"/>
              </a:ext>
            </a:extLst>
          </p:cNvPr>
          <p:cNvSpPr txBox="1"/>
          <p:nvPr/>
        </p:nvSpPr>
        <p:spPr>
          <a:xfrm>
            <a:off x="260322" y="5736592"/>
            <a:ext cx="75533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How do you feel after trying this mindfulness activity?</a:t>
            </a:r>
          </a:p>
          <a:p>
            <a:r>
              <a:rPr lang="en-US" sz="2000" dirty="0">
                <a:latin typeface="Rubik" pitchFamily="2" charset="-79"/>
                <a:cs typeface="Rubik" pitchFamily="2" charset="-79"/>
              </a:rPr>
              <a:t> </a:t>
            </a:r>
          </a:p>
          <a:p>
            <a:r>
              <a:rPr lang="en-US" sz="2000" dirty="0">
                <a:latin typeface="Rubik" pitchFamily="2" charset="-79"/>
                <a:cs typeface="Rubik" pitchFamily="2" charset="-79"/>
              </a:rPr>
              <a:t>What did you notice?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192566-E466-F06A-5243-49D7B823FC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694ED0-B16B-384C-E1EB-BEFDD004A3E9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Tasting with Mindfulness</a:t>
            </a:r>
          </a:p>
        </p:txBody>
      </p:sp>
      <p:pic>
        <p:nvPicPr>
          <p:cNvPr id="6" name="Picture 5" descr="A black and white text&#10;&#10;Description automatically generated">
            <a:extLst>
              <a:ext uri="{FF2B5EF4-FFF2-40B4-BE49-F238E27FC236}">
                <a16:creationId xmlns:a16="http://schemas.microsoft.com/office/drawing/2014/main" id="{B68DBF71-9168-566E-79CD-F87A195A69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3511" y="16392"/>
            <a:ext cx="865911" cy="62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99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CDFA5FB-8A22-75FD-DB23-580D3A02F0DA}"/>
              </a:ext>
            </a:extLst>
          </p:cNvPr>
          <p:cNvSpPr txBox="1"/>
          <p:nvPr/>
        </p:nvSpPr>
        <p:spPr>
          <a:xfrm>
            <a:off x="360072" y="2029596"/>
            <a:ext cx="11471856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Rubik" pitchFamily="2" charset="-79"/>
                <a:cs typeface="Rubik" pitchFamily="2" charset="-79"/>
              </a:rPr>
              <a:t>Now, we’re going to try a very short exercise that will help us to be mindful and also can be helpful in calming our bodies and minds.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93C2EA-AA4B-52A1-E5D8-2BF8AB1E4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368" y="3177673"/>
            <a:ext cx="2400296" cy="29837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F22AD9-057F-FECB-A86E-37E623834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23EF25-A3B0-9BFB-BCD1-5073BC623CF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Mindful Breathing</a:t>
            </a:r>
          </a:p>
        </p:txBody>
      </p:sp>
      <p:pic>
        <p:nvPicPr>
          <p:cNvPr id="7" name="Picture 6" descr="A black and white text&#10;&#10;Description automatically generated">
            <a:extLst>
              <a:ext uri="{FF2B5EF4-FFF2-40B4-BE49-F238E27FC236}">
                <a16:creationId xmlns:a16="http://schemas.microsoft.com/office/drawing/2014/main" id="{0E3C12E6-2D99-03F5-1B82-023E383A31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3511" y="16392"/>
            <a:ext cx="865911" cy="62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46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1708BFD-0F0C-EDA6-B43C-C7BADCF8180F}"/>
              </a:ext>
            </a:extLst>
          </p:cNvPr>
          <p:cNvSpPr txBox="1"/>
          <p:nvPr/>
        </p:nvSpPr>
        <p:spPr>
          <a:xfrm rot="2280000">
            <a:off x="8775305" y="1017433"/>
            <a:ext cx="37100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hamberi Super Display"/>
                <a:cs typeface="Calibri"/>
              </a:rPr>
              <a:t>Balloon Breathing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Chamberi Super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5E67F-FAB8-AF61-1B47-76888F3BF6E2}"/>
              </a:ext>
            </a:extLst>
          </p:cNvPr>
          <p:cNvSpPr txBox="1"/>
          <p:nvPr/>
        </p:nvSpPr>
        <p:spPr>
          <a:xfrm>
            <a:off x="1636709" y="73567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  <a:latin typeface="Rubik" pitchFamily="2" charset="-79"/>
                <a:cs typeface="Rubik" pitchFamily="2" charset="-79"/>
              </a:rPr>
              <a:t>First,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find a comfortable seat.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C7250-ED2A-7459-4B5A-406BAD761233}"/>
              </a:ext>
            </a:extLst>
          </p:cNvPr>
          <p:cNvSpPr txBox="1"/>
          <p:nvPr/>
        </p:nvSpPr>
        <p:spPr>
          <a:xfrm>
            <a:off x="2864517" y="1219782"/>
            <a:ext cx="703831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5A002"/>
                </a:solidFill>
                <a:latin typeface="Rubik" pitchFamily="2" charset="-79"/>
                <a:cs typeface="Rubik" pitchFamily="2" charset="-79"/>
              </a:rPr>
              <a:t>Then,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close your eyes or pick a spot on the floor to focus 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F2977-4595-9C50-E33A-F0A978FAE723}"/>
              </a:ext>
            </a:extLst>
          </p:cNvPr>
          <p:cNvSpPr txBox="1"/>
          <p:nvPr/>
        </p:nvSpPr>
        <p:spPr>
          <a:xfrm>
            <a:off x="2433724" y="2944555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B0AA"/>
                </a:solidFill>
                <a:latin typeface="Rubik" pitchFamily="2" charset="-79"/>
                <a:cs typeface="Rubik" pitchFamily="2" charset="-79"/>
              </a:rPr>
              <a:t>Next,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notice what you hear around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B764F-5932-DF79-1736-C6973F37897C}"/>
              </a:ext>
            </a:extLst>
          </p:cNvPr>
          <p:cNvSpPr txBox="1"/>
          <p:nvPr/>
        </p:nvSpPr>
        <p:spPr>
          <a:xfrm>
            <a:off x="4606" y="4124083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A86ED4"/>
                </a:solidFill>
                <a:latin typeface="Rubik" pitchFamily="2" charset="-79"/>
                <a:cs typeface="Rubik" pitchFamily="2" charset="-79"/>
              </a:rPr>
              <a:t>After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you settle into your comfy spot, focus on breathing in through your nose, out through your mouth.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6FF01-44A9-5EEF-CEDE-D93A7D223D53}"/>
              </a:ext>
            </a:extLst>
          </p:cNvPr>
          <p:cNvSpPr txBox="1"/>
          <p:nvPr/>
        </p:nvSpPr>
        <p:spPr>
          <a:xfrm>
            <a:off x="-9214" y="5767185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Rubik" pitchFamily="2" charset="-79"/>
                <a:cs typeface="Rubik" pitchFamily="2" charset="-79"/>
              </a:rPr>
              <a:t>Finally,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imagine your belly is a balloon. Fill up nice and        				  round before you exhale. Do this for 2 minutes.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2B4F69-1DF0-9BBD-5DFF-D3B1BEAED030}"/>
              </a:ext>
            </a:extLst>
          </p:cNvPr>
          <p:cNvCxnSpPr/>
          <p:nvPr/>
        </p:nvCxnSpPr>
        <p:spPr>
          <a:xfrm>
            <a:off x="5613115" y="904126"/>
            <a:ext cx="77056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D52C40-E6C0-B82A-B260-D7E79FF16158}"/>
              </a:ext>
            </a:extLst>
          </p:cNvPr>
          <p:cNvCxnSpPr/>
          <p:nvPr/>
        </p:nvCxnSpPr>
        <p:spPr>
          <a:xfrm>
            <a:off x="5665567" y="2640886"/>
            <a:ext cx="77056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7012BD-9F09-E34A-D0B4-33132CFA96CD}"/>
              </a:ext>
            </a:extLst>
          </p:cNvPr>
          <p:cNvCxnSpPr/>
          <p:nvPr/>
        </p:nvCxnSpPr>
        <p:spPr>
          <a:xfrm>
            <a:off x="5665567" y="3802827"/>
            <a:ext cx="770561" cy="0"/>
          </a:xfrm>
          <a:prstGeom prst="line">
            <a:avLst/>
          </a:prstGeom>
          <a:ln w="28575">
            <a:solidFill>
              <a:srgbClr val="00C7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D5149C-F569-6CBF-09CC-F3D96891011F}"/>
              </a:ext>
            </a:extLst>
          </p:cNvPr>
          <p:cNvCxnSpPr/>
          <p:nvPr/>
        </p:nvCxnSpPr>
        <p:spPr>
          <a:xfrm>
            <a:off x="5719933" y="5527497"/>
            <a:ext cx="770561" cy="0"/>
          </a:xfrm>
          <a:prstGeom prst="line">
            <a:avLst/>
          </a:prstGeom>
          <a:ln w="28575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C2312DA-FFA1-8258-454C-741711BB7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637" y="240727"/>
            <a:ext cx="1425845" cy="3121444"/>
          </a:xfrm>
          <a:prstGeom prst="rect">
            <a:avLst/>
          </a:prstGeom>
        </p:spPr>
      </p:pic>
      <p:pic>
        <p:nvPicPr>
          <p:cNvPr id="11" name="Picture 10" descr="A black and white text&#10;&#10;Description automatically generated">
            <a:extLst>
              <a:ext uri="{FF2B5EF4-FFF2-40B4-BE49-F238E27FC236}">
                <a16:creationId xmlns:a16="http://schemas.microsoft.com/office/drawing/2014/main" id="{4EB4BD15-E414-F62A-A1F5-4A0F6DF08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3511" y="16392"/>
            <a:ext cx="865911" cy="62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57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2BEE84-890D-C75F-3940-73FD14D0546E}"/>
              </a:ext>
            </a:extLst>
          </p:cNvPr>
          <p:cNvSpPr/>
          <p:nvPr/>
        </p:nvSpPr>
        <p:spPr>
          <a:xfrm>
            <a:off x="262158" y="1446826"/>
            <a:ext cx="11667683" cy="2538535"/>
          </a:xfrm>
          <a:prstGeom prst="rect">
            <a:avLst/>
          </a:prstGeom>
          <a:solidFill>
            <a:srgbClr val="F5CF6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26385FCE-6729-FB1F-BBD4-A29F3B3D7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3189925" y="1556119"/>
            <a:ext cx="779612" cy="779612"/>
          </a:xfrm>
          <a:prstGeom prst="rect">
            <a:avLst/>
          </a:prstGeom>
        </p:spPr>
      </p:pic>
      <p:pic>
        <p:nvPicPr>
          <p:cNvPr id="16" name="Graphic 15" descr="Chat bubble with solid fill">
            <a:extLst>
              <a:ext uri="{FF2B5EF4-FFF2-40B4-BE49-F238E27FC236}">
                <a16:creationId xmlns:a16="http://schemas.microsoft.com/office/drawing/2014/main" id="{E6AE3D83-C77E-FDDF-0B6D-1199DD4CC6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8700522" y="1527819"/>
            <a:ext cx="728475" cy="7284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CDFA5FB-8A22-75FD-DB23-580D3A02F0DA}"/>
              </a:ext>
            </a:extLst>
          </p:cNvPr>
          <p:cNvSpPr txBox="1"/>
          <p:nvPr/>
        </p:nvSpPr>
        <p:spPr>
          <a:xfrm>
            <a:off x="3041033" y="1806653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FA20961-98A1-5562-8480-9F2FA0DEC97A}"/>
              </a:ext>
            </a:extLst>
          </p:cNvPr>
          <p:cNvCxnSpPr/>
          <p:nvPr/>
        </p:nvCxnSpPr>
        <p:spPr>
          <a:xfrm>
            <a:off x="5676900" y="2487496"/>
            <a:ext cx="2938409" cy="0"/>
          </a:xfrm>
          <a:prstGeom prst="straightConnector1">
            <a:avLst/>
          </a:prstGeom>
          <a:ln w="38100">
            <a:solidFill>
              <a:srgbClr val="C5FF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716327B-76FF-A389-B2D8-2E04DA93DE59}"/>
              </a:ext>
            </a:extLst>
          </p:cNvPr>
          <p:cNvSpPr txBox="1"/>
          <p:nvPr/>
        </p:nvSpPr>
        <p:spPr>
          <a:xfrm>
            <a:off x="533401" y="2935921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ubik" pitchFamily="2" charset="-79"/>
                <a:cs typeface="Rubik" pitchFamily="2" charset="-79"/>
              </a:rPr>
              <a:t>What did you notice while you were deep belly breathing?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1AB5D3-D702-8F01-0DBA-5435FABA1367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Mindful Breathing</a:t>
            </a:r>
          </a:p>
        </p:txBody>
      </p:sp>
      <p:pic>
        <p:nvPicPr>
          <p:cNvPr id="6" name="Picture 5" descr="A black and white text&#10;&#10;Description automatically generated">
            <a:extLst>
              <a:ext uri="{FF2B5EF4-FFF2-40B4-BE49-F238E27FC236}">
                <a16:creationId xmlns:a16="http://schemas.microsoft.com/office/drawing/2014/main" id="{ED79CE03-7E2A-46E9-37AA-9DB5E91FF7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33511" y="16392"/>
            <a:ext cx="865911" cy="62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19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5E80D73-2AA5-57A6-04D1-829BFBBB25E4}"/>
              </a:ext>
            </a:extLst>
          </p:cNvPr>
          <p:cNvSpPr/>
          <p:nvPr/>
        </p:nvSpPr>
        <p:spPr>
          <a:xfrm>
            <a:off x="262158" y="4319465"/>
            <a:ext cx="11667683" cy="2538535"/>
          </a:xfrm>
          <a:prstGeom prst="rect">
            <a:avLst/>
          </a:prstGeom>
          <a:solidFill>
            <a:srgbClr val="F5CF6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CDFA5FB-8A22-75FD-DB23-580D3A02F0DA}"/>
              </a:ext>
            </a:extLst>
          </p:cNvPr>
          <p:cNvSpPr txBox="1"/>
          <p:nvPr/>
        </p:nvSpPr>
        <p:spPr>
          <a:xfrm>
            <a:off x="360071" y="953903"/>
            <a:ext cx="11471856" cy="32316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Additional Mindfulness Awareness Practices:</a:t>
            </a:r>
          </a:p>
          <a:p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Rubik" pitchFamily="2" charset="-79"/>
              <a:cs typeface="Rubik" pitchFamily="2" charset="-79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Mindful movement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Mindful walking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Mindful in nature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Mindful art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Mindful communication</a:t>
            </a:r>
          </a:p>
        </p:txBody>
      </p:sp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F14F8EE1-EB74-4628-EC4A-CA8417EA1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3267983" y="4443553"/>
            <a:ext cx="779612" cy="779612"/>
          </a:xfrm>
          <a:prstGeom prst="rect">
            <a:avLst/>
          </a:prstGeom>
        </p:spPr>
      </p:pic>
      <p:pic>
        <p:nvPicPr>
          <p:cNvPr id="5" name="Graphic 4" descr="Chat bubble with solid fill">
            <a:extLst>
              <a:ext uri="{FF2B5EF4-FFF2-40B4-BE49-F238E27FC236}">
                <a16:creationId xmlns:a16="http://schemas.microsoft.com/office/drawing/2014/main" id="{295BD126-B288-C984-650A-39396FF373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8634176" y="4383891"/>
            <a:ext cx="728475" cy="7284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02D353-6045-0565-0705-FD6096F10A9B}"/>
              </a:ext>
            </a:extLst>
          </p:cNvPr>
          <p:cNvSpPr txBox="1"/>
          <p:nvPr/>
        </p:nvSpPr>
        <p:spPr>
          <a:xfrm>
            <a:off x="3041033" y="4666102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2F5A14B-C4ED-7F32-2899-9CC5C2821103}"/>
              </a:ext>
            </a:extLst>
          </p:cNvPr>
          <p:cNvCxnSpPr/>
          <p:nvPr/>
        </p:nvCxnSpPr>
        <p:spPr>
          <a:xfrm>
            <a:off x="5676900" y="5346945"/>
            <a:ext cx="2938409" cy="0"/>
          </a:xfrm>
          <a:prstGeom prst="straightConnector1">
            <a:avLst/>
          </a:prstGeom>
          <a:ln w="38100">
            <a:solidFill>
              <a:srgbClr val="C5FF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32E74E0-76A8-C2E5-CD3D-5559CE7E88DE}"/>
              </a:ext>
            </a:extLst>
          </p:cNvPr>
          <p:cNvSpPr txBox="1"/>
          <p:nvPr/>
        </p:nvSpPr>
        <p:spPr>
          <a:xfrm>
            <a:off x="786819" y="5766179"/>
            <a:ext cx="1147185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Rubik" pitchFamily="2" charset="-79"/>
                <a:cs typeface="Rubik" pitchFamily="2" charset="-79"/>
              </a:rPr>
              <a:t>What do you think these mindful awareness practices are like?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93EE26-9C99-2360-00CE-A0A317A3F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234155-2952-38A2-3FA2-A5B0DD1F4F7F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Mindful Practices</a:t>
            </a:r>
          </a:p>
        </p:txBody>
      </p:sp>
      <p:pic>
        <p:nvPicPr>
          <p:cNvPr id="7" name="Picture 6" descr="A black and white text&#10;&#10;Description automatically generated">
            <a:extLst>
              <a:ext uri="{FF2B5EF4-FFF2-40B4-BE49-F238E27FC236}">
                <a16:creationId xmlns:a16="http://schemas.microsoft.com/office/drawing/2014/main" id="{40889FCC-29B3-86E4-2DEB-7A363E6415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33511" y="16392"/>
            <a:ext cx="865911" cy="62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27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C984E84-2277-09AD-9C3B-437F9845D65F}"/>
              </a:ext>
            </a:extLst>
          </p:cNvPr>
          <p:cNvSpPr/>
          <p:nvPr/>
        </p:nvSpPr>
        <p:spPr>
          <a:xfrm>
            <a:off x="0" y="451258"/>
            <a:ext cx="12192000" cy="757465"/>
          </a:xfrm>
          <a:prstGeom prst="rect">
            <a:avLst/>
          </a:prstGeom>
          <a:solidFill>
            <a:srgbClr val="F2C2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B2312E-B33E-2CCE-5BEA-3CA8A4F9BE65}"/>
              </a:ext>
            </a:extLst>
          </p:cNvPr>
          <p:cNvSpPr txBox="1"/>
          <p:nvPr/>
        </p:nvSpPr>
        <p:spPr>
          <a:xfrm>
            <a:off x="151948" y="2414808"/>
            <a:ext cx="441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Slides 3-10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What is well-being?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Learning about well-being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Understanding your own well-being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47B779-F386-72AE-CA4A-275F092DB842}"/>
              </a:ext>
            </a:extLst>
          </p:cNvPr>
          <p:cNvSpPr txBox="1"/>
          <p:nvPr/>
        </p:nvSpPr>
        <p:spPr>
          <a:xfrm>
            <a:off x="472921" y="1965753"/>
            <a:ext cx="3777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Rubik" pitchFamily="2" charset="-79"/>
                <a:cs typeface="Rubik" pitchFamily="2" charset="-79"/>
              </a:rPr>
              <a:t>Lesson 1: Let’s Get Started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8848E6-DF2F-0CCD-FEC7-5652701A43D5}"/>
              </a:ext>
            </a:extLst>
          </p:cNvPr>
          <p:cNvSpPr txBox="1"/>
          <p:nvPr/>
        </p:nvSpPr>
        <p:spPr>
          <a:xfrm>
            <a:off x="71243" y="5067402"/>
            <a:ext cx="492298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Slides 20-27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Reviewing mindfulness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Recognizing feelings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Understanding the effect of our feelings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7DBCEE-5487-2EBD-18AC-282ACDD3796E}"/>
              </a:ext>
            </a:extLst>
          </p:cNvPr>
          <p:cNvSpPr txBox="1"/>
          <p:nvPr/>
        </p:nvSpPr>
        <p:spPr>
          <a:xfrm>
            <a:off x="151948" y="4457934"/>
            <a:ext cx="5100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Rubik" pitchFamily="2" charset="-79"/>
                <a:cs typeface="Rubik" pitchFamily="2" charset="-79"/>
              </a:rPr>
              <a:t>Lesson 3: Understanding our Feelings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BBFD6F-E4F0-57DA-3584-AE5F8B001FF6}"/>
              </a:ext>
            </a:extLst>
          </p:cNvPr>
          <p:cNvSpPr txBox="1"/>
          <p:nvPr/>
        </p:nvSpPr>
        <p:spPr>
          <a:xfrm>
            <a:off x="7708034" y="2475833"/>
            <a:ext cx="441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Slides 11-19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What is mindfulness?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Practicing mindfulness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Mindful breathing exercise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EE9FC0-FC80-9590-3085-1FBF58107C50}"/>
              </a:ext>
            </a:extLst>
          </p:cNvPr>
          <p:cNvSpPr txBox="1"/>
          <p:nvPr/>
        </p:nvSpPr>
        <p:spPr>
          <a:xfrm>
            <a:off x="7440752" y="1935993"/>
            <a:ext cx="4719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Rubik" pitchFamily="2" charset="-79"/>
                <a:cs typeface="Rubik" pitchFamily="2" charset="-79"/>
              </a:rPr>
              <a:t>Lesson 2: The Road to Mindfulness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F15355-4D37-D80D-E4CA-5A9EF1C698B5}"/>
              </a:ext>
            </a:extLst>
          </p:cNvPr>
          <p:cNvSpPr txBox="1"/>
          <p:nvPr/>
        </p:nvSpPr>
        <p:spPr>
          <a:xfrm>
            <a:off x="7339041" y="5067402"/>
            <a:ext cx="492298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Slides 28-35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Reviewing mindfulness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Recognizing feelings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Understanding the effect of our feelings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FDB638-3205-D8C9-3559-FDDBA0EE8510}"/>
              </a:ext>
            </a:extLst>
          </p:cNvPr>
          <p:cNvSpPr txBox="1"/>
          <p:nvPr/>
        </p:nvSpPr>
        <p:spPr>
          <a:xfrm>
            <a:off x="7564712" y="4436514"/>
            <a:ext cx="5100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Rubik" pitchFamily="2" charset="-79"/>
                <a:cs typeface="Rubik" pitchFamily="2" charset="-79"/>
              </a:rPr>
              <a:t>Lesson 4: Managing our Emotions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C74A390-1CD3-BBCE-7B36-CB869EFD0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440" y="2704596"/>
            <a:ext cx="2084385" cy="263823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C16742E-A042-0C5A-C907-95BEADB6003B}"/>
              </a:ext>
            </a:extLst>
          </p:cNvPr>
          <p:cNvSpPr txBox="1"/>
          <p:nvPr/>
        </p:nvSpPr>
        <p:spPr>
          <a:xfrm>
            <a:off x="1633215" y="462969"/>
            <a:ext cx="11151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Rubik" pitchFamily="2" charset="-79"/>
                <a:cs typeface="Rubik" pitchFamily="2" charset="-79"/>
              </a:rPr>
              <a:t>Lesson PowerPoint Table of Contents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B9A8BCE-DEA4-0807-020A-917968098779}"/>
              </a:ext>
            </a:extLst>
          </p:cNvPr>
          <p:cNvCxnSpPr/>
          <p:nvPr/>
        </p:nvCxnSpPr>
        <p:spPr>
          <a:xfrm>
            <a:off x="827039" y="2365863"/>
            <a:ext cx="3053585" cy="0"/>
          </a:xfrm>
          <a:prstGeom prst="line">
            <a:avLst/>
          </a:prstGeom>
          <a:ln w="28575">
            <a:solidFill>
              <a:srgbClr val="F2C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568051-9358-A36B-95E4-42EE000131C0}"/>
              </a:ext>
            </a:extLst>
          </p:cNvPr>
          <p:cNvCxnSpPr/>
          <p:nvPr/>
        </p:nvCxnSpPr>
        <p:spPr>
          <a:xfrm>
            <a:off x="8406151" y="4952946"/>
            <a:ext cx="3053585" cy="0"/>
          </a:xfrm>
          <a:prstGeom prst="line">
            <a:avLst/>
          </a:prstGeom>
          <a:ln w="28575">
            <a:solidFill>
              <a:srgbClr val="F2C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4D815C-0035-42A3-F17D-D5551C57118E}"/>
              </a:ext>
            </a:extLst>
          </p:cNvPr>
          <p:cNvCxnSpPr/>
          <p:nvPr/>
        </p:nvCxnSpPr>
        <p:spPr>
          <a:xfrm>
            <a:off x="8270953" y="2414808"/>
            <a:ext cx="3053585" cy="0"/>
          </a:xfrm>
          <a:prstGeom prst="line">
            <a:avLst/>
          </a:prstGeom>
          <a:ln w="28575">
            <a:solidFill>
              <a:srgbClr val="F2C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C918D1-E72F-207D-A309-86EBB6DAAF64}"/>
              </a:ext>
            </a:extLst>
          </p:cNvPr>
          <p:cNvCxnSpPr/>
          <p:nvPr/>
        </p:nvCxnSpPr>
        <p:spPr>
          <a:xfrm>
            <a:off x="979439" y="4952946"/>
            <a:ext cx="3053585" cy="0"/>
          </a:xfrm>
          <a:prstGeom prst="line">
            <a:avLst/>
          </a:prstGeom>
          <a:ln w="28575">
            <a:solidFill>
              <a:srgbClr val="F2C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ack and white text&#10;&#10;Description automatically generated">
            <a:extLst>
              <a:ext uri="{FF2B5EF4-FFF2-40B4-BE49-F238E27FC236}">
                <a16:creationId xmlns:a16="http://schemas.microsoft.com/office/drawing/2014/main" id="{1520AFCE-E83C-8B51-B99A-18EB46E2F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2902" y="545338"/>
            <a:ext cx="80962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31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2BE28B6-2037-5254-6B19-A9BB4504895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F8A0"/>
              </a:clrFrom>
              <a:clrTo>
                <a:srgbClr val="00F8A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3367" y="497756"/>
            <a:ext cx="3765266" cy="535258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B28C4EB-85CD-12FA-3DBD-B890EBD88B6C}"/>
              </a:ext>
            </a:extLst>
          </p:cNvPr>
          <p:cNvCxnSpPr/>
          <p:nvPr/>
        </p:nvCxnSpPr>
        <p:spPr>
          <a:xfrm>
            <a:off x="2401565" y="1137424"/>
            <a:ext cx="7121236" cy="0"/>
          </a:xfrm>
          <a:prstGeom prst="line">
            <a:avLst/>
          </a:prstGeom>
          <a:ln w="57150">
            <a:solidFill>
              <a:srgbClr val="F2C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789830-8DDB-24BB-1A97-BF6BDFC8BF57}"/>
              </a:ext>
            </a:extLst>
          </p:cNvPr>
          <p:cNvCxnSpPr/>
          <p:nvPr/>
        </p:nvCxnSpPr>
        <p:spPr>
          <a:xfrm>
            <a:off x="3893634" y="5096108"/>
            <a:ext cx="4404731" cy="0"/>
          </a:xfrm>
          <a:prstGeom prst="line">
            <a:avLst/>
          </a:prstGeom>
          <a:ln w="38100">
            <a:solidFill>
              <a:srgbClr val="71FF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21A1678-FFDD-697E-2DB0-E45F07F3CE7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7999" y="5184805"/>
            <a:ext cx="6096000" cy="15412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22B2A3-56A4-A7BC-0B7A-4F8EF7714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3516" y="1241835"/>
            <a:ext cx="3797334" cy="3838560"/>
          </a:xfrm>
          <a:prstGeom prst="rect">
            <a:avLst/>
          </a:prstGeom>
        </p:spPr>
      </p:pic>
      <p:pic>
        <p:nvPicPr>
          <p:cNvPr id="6" name="Picture 5" descr="A black and white text&#10;&#10;Description automatically generated">
            <a:extLst>
              <a:ext uri="{FF2B5EF4-FFF2-40B4-BE49-F238E27FC236}">
                <a16:creationId xmlns:a16="http://schemas.microsoft.com/office/drawing/2014/main" id="{C26605A1-88D4-2AA6-FD7E-43C3139C82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3511" y="16392"/>
            <a:ext cx="865911" cy="62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07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235B0-62D7-9204-FACA-66F03C0F0157}"/>
              </a:ext>
            </a:extLst>
          </p:cNvPr>
          <p:cNvSpPr/>
          <p:nvPr/>
        </p:nvSpPr>
        <p:spPr>
          <a:xfrm>
            <a:off x="47907" y="1444669"/>
            <a:ext cx="12018441" cy="3688728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EB333BC0-6CB7-6EE3-AF2B-8304BD4E0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3212227" y="1560243"/>
            <a:ext cx="779612" cy="779612"/>
          </a:xfrm>
          <a:prstGeom prst="rect">
            <a:avLst/>
          </a:prstGeom>
        </p:spPr>
      </p:pic>
      <p:pic>
        <p:nvPicPr>
          <p:cNvPr id="14" name="Graphic 13" descr="Chat bubble with solid fill">
            <a:extLst>
              <a:ext uri="{FF2B5EF4-FFF2-40B4-BE49-F238E27FC236}">
                <a16:creationId xmlns:a16="http://schemas.microsoft.com/office/drawing/2014/main" id="{30D9178B-B8C4-B60D-0855-3CAFF2E0F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8700522" y="1529882"/>
            <a:ext cx="728475" cy="7284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4063736-0438-EA57-BEB4-CAC7220330AA}"/>
              </a:ext>
            </a:extLst>
          </p:cNvPr>
          <p:cNvSpPr txBox="1"/>
          <p:nvPr/>
        </p:nvSpPr>
        <p:spPr>
          <a:xfrm>
            <a:off x="3041033" y="1806653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2C1FD52-2F5A-34E0-7028-A91223767031}"/>
              </a:ext>
            </a:extLst>
          </p:cNvPr>
          <p:cNvCxnSpPr/>
          <p:nvPr/>
        </p:nvCxnSpPr>
        <p:spPr>
          <a:xfrm>
            <a:off x="5676900" y="2487496"/>
            <a:ext cx="2938409" cy="0"/>
          </a:xfrm>
          <a:prstGeom prst="straightConnector1">
            <a:avLst/>
          </a:prstGeom>
          <a:ln w="38100">
            <a:solidFill>
              <a:srgbClr val="FFE7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502AC0E-9E11-0945-8D09-C19D43B32CDD}"/>
              </a:ext>
            </a:extLst>
          </p:cNvPr>
          <p:cNvSpPr txBox="1"/>
          <p:nvPr/>
        </p:nvSpPr>
        <p:spPr>
          <a:xfrm>
            <a:off x="313691" y="2825073"/>
            <a:ext cx="12191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ubik" pitchFamily="2" charset="-79"/>
                <a:cs typeface="Rubik" pitchFamily="2" charset="-79"/>
              </a:rPr>
              <a:t>What is well-being?</a:t>
            </a:r>
          </a:p>
          <a:p>
            <a:endParaRPr lang="en-US" sz="4800" dirty="0">
              <a:latin typeface="Rubik" pitchFamily="2" charset="-79"/>
              <a:cs typeface="Rubik" pitchFamily="2" charset="-79"/>
            </a:endParaRPr>
          </a:p>
          <a:p>
            <a:r>
              <a:rPr lang="en-US" sz="4800" dirty="0">
                <a:latin typeface="Rubik" pitchFamily="2" charset="-79"/>
                <a:cs typeface="Rubik" pitchFamily="2" charset="-79"/>
              </a:rPr>
              <a:t>What is mindfulness?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CAF1A2-0F39-ABAC-D9B7-6283F29E6E7F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Review</a:t>
            </a:r>
          </a:p>
        </p:txBody>
      </p:sp>
      <p:pic>
        <p:nvPicPr>
          <p:cNvPr id="7" name="Picture 6" descr="A black and white text&#10;&#10;Description automatically generated">
            <a:extLst>
              <a:ext uri="{FF2B5EF4-FFF2-40B4-BE49-F238E27FC236}">
                <a16:creationId xmlns:a16="http://schemas.microsoft.com/office/drawing/2014/main" id="{6B55AC28-969E-AE5F-CC7A-B8939CFBF8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33511" y="16392"/>
            <a:ext cx="865911" cy="62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38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1708BFD-0F0C-EDA6-B43C-C7BADCF8180F}"/>
              </a:ext>
            </a:extLst>
          </p:cNvPr>
          <p:cNvSpPr txBox="1"/>
          <p:nvPr/>
        </p:nvSpPr>
        <p:spPr>
          <a:xfrm rot="2280000">
            <a:off x="8775305" y="1017433"/>
            <a:ext cx="37100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hamberi Super Display"/>
                <a:cs typeface="Calibri"/>
              </a:rPr>
              <a:t>Balloon Breathing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Chamberi Super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5E67F-FAB8-AF61-1B47-76888F3BF6E2}"/>
              </a:ext>
            </a:extLst>
          </p:cNvPr>
          <p:cNvSpPr txBox="1"/>
          <p:nvPr/>
        </p:nvSpPr>
        <p:spPr>
          <a:xfrm>
            <a:off x="1636709" y="73567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  <a:latin typeface="Rubik" pitchFamily="2" charset="-79"/>
                <a:cs typeface="Rubik" pitchFamily="2" charset="-79"/>
              </a:rPr>
              <a:t>First,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find a comfortable seat.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C7250-ED2A-7459-4B5A-406BAD761233}"/>
              </a:ext>
            </a:extLst>
          </p:cNvPr>
          <p:cNvSpPr txBox="1"/>
          <p:nvPr/>
        </p:nvSpPr>
        <p:spPr>
          <a:xfrm>
            <a:off x="2864517" y="1219782"/>
            <a:ext cx="703831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5A002"/>
                </a:solidFill>
                <a:latin typeface="Rubik" pitchFamily="2" charset="-79"/>
                <a:cs typeface="Rubik" pitchFamily="2" charset="-79"/>
              </a:rPr>
              <a:t>Then,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close your eyes or pick a spot on the floor to focus 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F2977-4595-9C50-E33A-F0A978FAE723}"/>
              </a:ext>
            </a:extLst>
          </p:cNvPr>
          <p:cNvSpPr txBox="1"/>
          <p:nvPr/>
        </p:nvSpPr>
        <p:spPr>
          <a:xfrm>
            <a:off x="2433724" y="2944555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B0AA"/>
                </a:solidFill>
                <a:latin typeface="Rubik" pitchFamily="2" charset="-79"/>
                <a:cs typeface="Rubik" pitchFamily="2" charset="-79"/>
              </a:rPr>
              <a:t>Next,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notice what you hear around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B764F-5932-DF79-1736-C6973F37897C}"/>
              </a:ext>
            </a:extLst>
          </p:cNvPr>
          <p:cNvSpPr txBox="1"/>
          <p:nvPr/>
        </p:nvSpPr>
        <p:spPr>
          <a:xfrm>
            <a:off x="4606" y="4124083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A86ED4"/>
                </a:solidFill>
                <a:latin typeface="Rubik" pitchFamily="2" charset="-79"/>
                <a:cs typeface="Rubik" pitchFamily="2" charset="-79"/>
              </a:rPr>
              <a:t>After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you settle into your comfy spot, focus on breathing in through your nose, out through your mouth.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6FF01-44A9-5EEF-CEDE-D93A7D223D53}"/>
              </a:ext>
            </a:extLst>
          </p:cNvPr>
          <p:cNvSpPr txBox="1"/>
          <p:nvPr/>
        </p:nvSpPr>
        <p:spPr>
          <a:xfrm>
            <a:off x="-9214" y="5767185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Rubik" pitchFamily="2" charset="-79"/>
                <a:cs typeface="Rubik" pitchFamily="2" charset="-79"/>
              </a:rPr>
              <a:t>Finally,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imagine your belly is a balloon. Fill up nice and        				  round before you exhale. Do this for 2 minutes.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2B4F69-1DF0-9BBD-5DFF-D3B1BEAED030}"/>
              </a:ext>
            </a:extLst>
          </p:cNvPr>
          <p:cNvCxnSpPr/>
          <p:nvPr/>
        </p:nvCxnSpPr>
        <p:spPr>
          <a:xfrm>
            <a:off x="5613115" y="904126"/>
            <a:ext cx="77056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D52C40-E6C0-B82A-B260-D7E79FF16158}"/>
              </a:ext>
            </a:extLst>
          </p:cNvPr>
          <p:cNvCxnSpPr/>
          <p:nvPr/>
        </p:nvCxnSpPr>
        <p:spPr>
          <a:xfrm>
            <a:off x="5665567" y="2640886"/>
            <a:ext cx="77056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7012BD-9F09-E34A-D0B4-33132CFA96CD}"/>
              </a:ext>
            </a:extLst>
          </p:cNvPr>
          <p:cNvCxnSpPr/>
          <p:nvPr/>
        </p:nvCxnSpPr>
        <p:spPr>
          <a:xfrm>
            <a:off x="5665567" y="3802827"/>
            <a:ext cx="770561" cy="0"/>
          </a:xfrm>
          <a:prstGeom prst="line">
            <a:avLst/>
          </a:prstGeom>
          <a:ln w="28575">
            <a:solidFill>
              <a:srgbClr val="00C7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D5149C-F569-6CBF-09CC-F3D96891011F}"/>
              </a:ext>
            </a:extLst>
          </p:cNvPr>
          <p:cNvCxnSpPr/>
          <p:nvPr/>
        </p:nvCxnSpPr>
        <p:spPr>
          <a:xfrm>
            <a:off x="5719933" y="5527497"/>
            <a:ext cx="770561" cy="0"/>
          </a:xfrm>
          <a:prstGeom prst="line">
            <a:avLst/>
          </a:prstGeom>
          <a:ln w="28575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870454A-A718-908D-9D60-058C99B7E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3369" y="551807"/>
            <a:ext cx="2057400" cy="1614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F71BDC-8F9B-20FA-0C1B-7E26DF369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37" y="240727"/>
            <a:ext cx="1425845" cy="3121444"/>
          </a:xfrm>
          <a:prstGeom prst="rect">
            <a:avLst/>
          </a:prstGeom>
        </p:spPr>
      </p:pic>
      <p:pic>
        <p:nvPicPr>
          <p:cNvPr id="15" name="Picture 14" descr="A black and white text&#10;&#10;Description automatically generated">
            <a:extLst>
              <a:ext uri="{FF2B5EF4-FFF2-40B4-BE49-F238E27FC236}">
                <a16:creationId xmlns:a16="http://schemas.microsoft.com/office/drawing/2014/main" id="{EF9EC2BF-CFA3-3CB5-6BE7-E0B702E480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3511" y="16392"/>
            <a:ext cx="865911" cy="62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16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305222-02A0-7076-FC3A-72F589BF43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684F02-4D92-A734-D23A-5C468AED96FC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Feelings and Well-Being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7E4F1B-19C7-AFA6-943B-376C2C6226F1}"/>
              </a:ext>
            </a:extLst>
          </p:cNvPr>
          <p:cNvSpPr/>
          <p:nvPr/>
        </p:nvSpPr>
        <p:spPr>
          <a:xfrm>
            <a:off x="313691" y="3178097"/>
            <a:ext cx="11564618" cy="3099363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118635-CC87-8BE4-F201-B2F74E76B30F}"/>
              </a:ext>
            </a:extLst>
          </p:cNvPr>
          <p:cNvSpPr txBox="1"/>
          <p:nvPr/>
        </p:nvSpPr>
        <p:spPr>
          <a:xfrm>
            <a:off x="2702942" y="3874432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Popcorn Thoughts</a:t>
            </a:r>
          </a:p>
        </p:txBody>
      </p:sp>
      <p:pic>
        <p:nvPicPr>
          <p:cNvPr id="7" name="Graphic 6" descr="Popcorn outline">
            <a:extLst>
              <a:ext uri="{FF2B5EF4-FFF2-40B4-BE49-F238E27FC236}">
                <a16:creationId xmlns:a16="http://schemas.microsoft.com/office/drawing/2014/main" id="{4AF1B054-FAED-857E-8230-49A2C288ED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600141">
            <a:off x="2619498" y="3515353"/>
            <a:ext cx="914400" cy="914400"/>
          </a:xfrm>
          <a:prstGeom prst="rect">
            <a:avLst/>
          </a:prstGeom>
        </p:spPr>
      </p:pic>
      <p:pic>
        <p:nvPicPr>
          <p:cNvPr id="8" name="Picture 2" descr="Popcorn black and white popcorn pieces clipart black and white ...">
            <a:extLst>
              <a:ext uri="{FF2B5EF4-FFF2-40B4-BE49-F238E27FC236}">
                <a16:creationId xmlns:a16="http://schemas.microsoft.com/office/drawing/2014/main" id="{6D74C87C-47E6-7D0B-BC08-47B570EB2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49818" flipH="1" flipV="1">
            <a:off x="9100786" y="3705245"/>
            <a:ext cx="227063" cy="29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opcorn black and white popcorn pieces clipart black and white ...">
            <a:extLst>
              <a:ext uri="{FF2B5EF4-FFF2-40B4-BE49-F238E27FC236}">
                <a16:creationId xmlns:a16="http://schemas.microsoft.com/office/drawing/2014/main" id="{F50D5BC3-5630-A854-7B98-D8F4BCA9C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32011" flipH="1" flipV="1">
            <a:off x="8412856" y="3684705"/>
            <a:ext cx="373250" cy="48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opcorn black and white popcorn pieces clipart black and white ...">
            <a:extLst>
              <a:ext uri="{FF2B5EF4-FFF2-40B4-BE49-F238E27FC236}">
                <a16:creationId xmlns:a16="http://schemas.microsoft.com/office/drawing/2014/main" id="{D22824CE-07E6-EE32-87BE-6BD3D2F06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68797" flipH="1" flipV="1">
            <a:off x="2396453" y="3434705"/>
            <a:ext cx="257400" cy="33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opcorn black and white popcorn pieces clipart black and white ...">
            <a:extLst>
              <a:ext uri="{FF2B5EF4-FFF2-40B4-BE49-F238E27FC236}">
                <a16:creationId xmlns:a16="http://schemas.microsoft.com/office/drawing/2014/main" id="{6E2D646F-A385-E616-68FE-C5A0D3498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9620" flipH="1" flipV="1">
            <a:off x="8791892" y="3506653"/>
            <a:ext cx="268572" cy="3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02AC0E-9E11-0945-8D09-C19D43B32CDD}"/>
              </a:ext>
            </a:extLst>
          </p:cNvPr>
          <p:cNvSpPr txBox="1"/>
          <p:nvPr/>
        </p:nvSpPr>
        <p:spPr>
          <a:xfrm>
            <a:off x="1119971" y="1785261"/>
            <a:ext cx="12191999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ubik" pitchFamily="2" charset="-79"/>
                <a:cs typeface="Rubik"/>
              </a:rPr>
              <a:t>Today’s topic is understanding our feelings.</a:t>
            </a:r>
          </a:p>
          <a:p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Rubik" pitchFamily="2" charset="-79"/>
              <a:cs typeface="Rubik" pitchFamily="2" charset="-79"/>
            </a:endParaRPr>
          </a:p>
          <a:p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FDD110-1A8A-E7EE-C5DA-D7BA5580F2B1}"/>
              </a:ext>
            </a:extLst>
          </p:cNvPr>
          <p:cNvSpPr txBox="1"/>
          <p:nvPr/>
        </p:nvSpPr>
        <p:spPr>
          <a:xfrm>
            <a:off x="1019610" y="4682623"/>
            <a:ext cx="1051446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ubik" pitchFamily="2" charset="-79"/>
                <a:cs typeface="Rubik"/>
              </a:rPr>
              <a:t>How do you think understanding our feelings contributes to our well-being?</a:t>
            </a:r>
          </a:p>
        </p:txBody>
      </p:sp>
      <p:pic>
        <p:nvPicPr>
          <p:cNvPr id="14" name="Picture 13" descr="A black and white text&#10;&#10;Description automatically generated">
            <a:extLst>
              <a:ext uri="{FF2B5EF4-FFF2-40B4-BE49-F238E27FC236}">
                <a16:creationId xmlns:a16="http://schemas.microsoft.com/office/drawing/2014/main" id="{459D0AA4-AF65-2DEA-354A-909CAAE662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33511" y="16392"/>
            <a:ext cx="865911" cy="62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80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F30D0B-D022-C8EF-DA2E-4DD5C61049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88"/>
          <a:stretch/>
        </p:blipFill>
        <p:spPr>
          <a:xfrm>
            <a:off x="47907" y="620533"/>
            <a:ext cx="6826124" cy="137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23D00D-964E-8F96-DA1D-1A693C9D728C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What are Intentions?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AE8D60B-133D-71A1-C00D-F6AFC67F2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8" y="2226281"/>
            <a:ext cx="1855645" cy="62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B04952DD-A875-7060-0D6A-6332EB811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7830"/>
            <a:ext cx="1803857" cy="76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2986E3C-5A45-00D5-887F-CC8A9A778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55763"/>
            <a:ext cx="3854916" cy="85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55C2869E-BA69-F53F-88E6-AB391024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217796"/>
            <a:ext cx="3757962" cy="63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F97EFF2A-F552-A8AB-711D-AC511B20FDFF}"/>
              </a:ext>
            </a:extLst>
          </p:cNvPr>
          <p:cNvSpPr txBox="1"/>
          <p:nvPr/>
        </p:nvSpPr>
        <p:spPr>
          <a:xfrm>
            <a:off x="47908" y="2793677"/>
            <a:ext cx="9341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>
                <a:latin typeface="Rubik" pitchFamily="2" charset="-79"/>
                <a:cs typeface="Rubik" pitchFamily="2" charset="-79"/>
              </a:rPr>
              <a:t>noun</a:t>
            </a: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b="1" dirty="0">
                <a:latin typeface="Rubik" pitchFamily="2" charset="-79"/>
                <a:cs typeface="Rubik" pitchFamily="2" charset="-79"/>
              </a:rPr>
              <a:t>Definition: </a:t>
            </a:r>
            <a:r>
              <a:rPr lang="en-US" sz="2400" dirty="0">
                <a:latin typeface="Rubik" pitchFamily="2" charset="-79"/>
                <a:cs typeface="Rubik" pitchFamily="2" charset="-79"/>
              </a:rPr>
              <a:t>Something you are trying to do or achieve.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76C2C61-60DC-7EE7-2C58-AAA831920C88}"/>
              </a:ext>
            </a:extLst>
          </p:cNvPr>
          <p:cNvSpPr txBox="1"/>
          <p:nvPr/>
        </p:nvSpPr>
        <p:spPr>
          <a:xfrm>
            <a:off x="0" y="5743500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>
                <a:latin typeface="Rubik" pitchFamily="2" charset="-79"/>
                <a:cs typeface="Rubik" pitchFamily="2" charset="-79"/>
              </a:rPr>
              <a:t>noun</a:t>
            </a: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b="1" dirty="0">
                <a:latin typeface="Rubik" pitchFamily="2" charset="-79"/>
                <a:cs typeface="Rubik" pitchFamily="2" charset="-79"/>
              </a:rPr>
              <a:t>Definition: </a:t>
            </a:r>
            <a:r>
              <a:rPr lang="en-US" sz="2400" dirty="0">
                <a:latin typeface="Rubik" pitchFamily="2" charset="-79"/>
                <a:cs typeface="Rubik" pitchFamily="2" charset="-79"/>
              </a:rPr>
              <a:t>A determination to act in a certain way.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BAE5BDB4-8654-A91F-5C53-A2A28CC4FB75}"/>
              </a:ext>
            </a:extLst>
          </p:cNvPr>
          <p:cNvSpPr txBox="1"/>
          <p:nvPr/>
        </p:nvSpPr>
        <p:spPr>
          <a:xfrm>
            <a:off x="47907" y="790482"/>
            <a:ext cx="11939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Rubik" pitchFamily="2" charset="-79"/>
                <a:cs typeface="Rubik" pitchFamily="2" charset="-79"/>
              </a:rPr>
              <a:t>Let’s compare/contrast a goal vs intention…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D1D703-5D07-3C04-5A8F-DD688A0014BA}"/>
              </a:ext>
            </a:extLst>
          </p:cNvPr>
          <p:cNvCxnSpPr>
            <a:cxnSpLocks/>
          </p:cNvCxnSpPr>
          <p:nvPr/>
        </p:nvCxnSpPr>
        <p:spPr>
          <a:xfrm>
            <a:off x="536654" y="3914078"/>
            <a:ext cx="2684656" cy="0"/>
          </a:xfrm>
          <a:prstGeom prst="line">
            <a:avLst/>
          </a:prstGeom>
          <a:ln w="38100">
            <a:solidFill>
              <a:srgbClr val="71FF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ack and white text&#10;&#10;Description automatically generated">
            <a:extLst>
              <a:ext uri="{FF2B5EF4-FFF2-40B4-BE49-F238E27FC236}">
                <a16:creationId xmlns:a16="http://schemas.microsoft.com/office/drawing/2014/main" id="{986E4930-D12F-A538-6243-2E63EB0779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33511" y="16392"/>
            <a:ext cx="865911" cy="62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27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827A899-042D-18F5-514D-54B3BB932C90}"/>
              </a:ext>
            </a:extLst>
          </p:cNvPr>
          <p:cNvSpPr txBox="1"/>
          <p:nvPr/>
        </p:nvSpPr>
        <p:spPr>
          <a:xfrm>
            <a:off x="2011865" y="954582"/>
            <a:ext cx="5551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ubik" pitchFamily="2" charset="-79"/>
                <a:cs typeface="Rubik" pitchFamily="2" charset="-79"/>
              </a:rPr>
              <a:t>Goals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E64C9B-0911-6D01-A0F9-3EE6CF07FFE9}"/>
              </a:ext>
            </a:extLst>
          </p:cNvPr>
          <p:cNvSpPr txBox="1"/>
          <p:nvPr/>
        </p:nvSpPr>
        <p:spPr>
          <a:xfrm>
            <a:off x="362370" y="1627023"/>
            <a:ext cx="5061151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Rubik" pitchFamily="2" charset="-79"/>
                <a:cs typeface="Rubik"/>
              </a:rPr>
              <a:t>Final achievement or destination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Rubik" pitchFamily="2" charset="-79"/>
                <a:cs typeface="Rubik"/>
              </a:rPr>
              <a:t>“External”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Rubik" pitchFamily="2" charset="-79"/>
                <a:cs typeface="Rubik"/>
              </a:rPr>
              <a:t>Something you want to attain in the future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661900-A60F-D808-AE22-B4D4801DD1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6C77E-C059-732C-BDCF-F727C01C9958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Goals vs Intentions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622021-D0BA-F99F-9E6E-BC0D630FB0C4}"/>
              </a:ext>
            </a:extLst>
          </p:cNvPr>
          <p:cNvSpPr/>
          <p:nvPr/>
        </p:nvSpPr>
        <p:spPr>
          <a:xfrm>
            <a:off x="245772" y="954582"/>
            <a:ext cx="5302472" cy="5663742"/>
          </a:xfrm>
          <a:prstGeom prst="rect">
            <a:avLst/>
          </a:prstGeom>
          <a:noFill/>
          <a:ln w="38100">
            <a:solidFill>
              <a:srgbClr val="F2C2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007A59-BEE7-64D1-00E1-DA565E395D34}"/>
              </a:ext>
            </a:extLst>
          </p:cNvPr>
          <p:cNvSpPr txBox="1"/>
          <p:nvPr/>
        </p:nvSpPr>
        <p:spPr>
          <a:xfrm>
            <a:off x="1452256" y="3579377"/>
            <a:ext cx="2094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ubik" pitchFamily="2" charset="-79"/>
                <a:cs typeface="Rubik" pitchFamily="2" charset="-79"/>
              </a:rPr>
              <a:t>Examples: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BB7317-1AAF-9CCE-1080-C1AD219DC948}"/>
              </a:ext>
            </a:extLst>
          </p:cNvPr>
          <p:cNvSpPr txBox="1"/>
          <p:nvPr/>
        </p:nvSpPr>
        <p:spPr>
          <a:xfrm>
            <a:off x="366432" y="4299319"/>
            <a:ext cx="5061151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Rubik" pitchFamily="2" charset="-79"/>
                <a:cs typeface="Rubik"/>
              </a:rPr>
              <a:t>Getting an A in math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Rubik" pitchFamily="2" charset="-79"/>
                <a:cs typeface="Rubik"/>
              </a:rPr>
              <a:t>Learning a new skateboard trick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63514C-21B8-18ED-B141-746D53C36852}"/>
              </a:ext>
            </a:extLst>
          </p:cNvPr>
          <p:cNvSpPr txBox="1"/>
          <p:nvPr/>
        </p:nvSpPr>
        <p:spPr>
          <a:xfrm>
            <a:off x="7993741" y="954582"/>
            <a:ext cx="5551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ubik" pitchFamily="2" charset="-79"/>
                <a:cs typeface="Rubik" pitchFamily="2" charset="-79"/>
              </a:rPr>
              <a:t>Intentions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05F4CE-3E37-D0E1-28E6-6807CD7356CB}"/>
              </a:ext>
            </a:extLst>
          </p:cNvPr>
          <p:cNvSpPr txBox="1"/>
          <p:nvPr/>
        </p:nvSpPr>
        <p:spPr>
          <a:xfrm>
            <a:off x="6588695" y="1585119"/>
            <a:ext cx="5061151" cy="178510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Rubik" pitchFamily="2" charset="-79"/>
                <a:cs typeface="Rubik"/>
              </a:rPr>
              <a:t>Something you plan to do regardless of the outcome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Rubik" pitchFamily="2" charset="-79"/>
                <a:cs typeface="Rubik"/>
              </a:rPr>
              <a:t>More about your attitude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Rubik" pitchFamily="2" charset="-79"/>
                <a:cs typeface="Rubik"/>
              </a:rPr>
              <a:t>Focused on the present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Rubik" pitchFamily="2" charset="-79"/>
                <a:cs typeface="Rubik"/>
              </a:rPr>
              <a:t>The “how” you do something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ABF91F-FA3F-FEF7-4D86-C5A5DECE7B6F}"/>
              </a:ext>
            </a:extLst>
          </p:cNvPr>
          <p:cNvSpPr/>
          <p:nvPr/>
        </p:nvSpPr>
        <p:spPr>
          <a:xfrm>
            <a:off x="6394916" y="954582"/>
            <a:ext cx="5302472" cy="5663742"/>
          </a:xfrm>
          <a:prstGeom prst="rect">
            <a:avLst/>
          </a:prstGeom>
          <a:noFill/>
          <a:ln w="38100">
            <a:solidFill>
              <a:srgbClr val="71FF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61D5E7-FEC5-3135-0271-08A2D48A198E}"/>
              </a:ext>
            </a:extLst>
          </p:cNvPr>
          <p:cNvSpPr txBox="1"/>
          <p:nvPr/>
        </p:nvSpPr>
        <p:spPr>
          <a:xfrm>
            <a:off x="7951290" y="3543928"/>
            <a:ext cx="20615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ubik" pitchFamily="2" charset="-79"/>
                <a:cs typeface="Rubik" pitchFamily="2" charset="-79"/>
              </a:rPr>
              <a:t>Examples: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2FA969-66F1-A8DB-F3D1-A4BA2F834233}"/>
              </a:ext>
            </a:extLst>
          </p:cNvPr>
          <p:cNvSpPr txBox="1"/>
          <p:nvPr/>
        </p:nvSpPr>
        <p:spPr>
          <a:xfrm>
            <a:off x="6511391" y="4077776"/>
            <a:ext cx="5061151" cy="221599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Rubik" pitchFamily="2" charset="-79"/>
                <a:cs typeface="Rubik"/>
              </a:rPr>
              <a:t>Being kind to others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Rubik" pitchFamily="2" charset="-79"/>
                <a:cs typeface="Rubik"/>
              </a:rPr>
              <a:t>Being patient with your sibling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Rubik" pitchFamily="2" charset="-79"/>
                <a:cs typeface="Rubik"/>
              </a:rPr>
              <a:t>Listening to other’s point of 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  </a:t>
            </a:r>
          </a:p>
        </p:txBody>
      </p:sp>
      <p:pic>
        <p:nvPicPr>
          <p:cNvPr id="11" name="Picture 10" descr="A black and white text&#10;&#10;Description automatically generated">
            <a:extLst>
              <a:ext uri="{FF2B5EF4-FFF2-40B4-BE49-F238E27FC236}">
                <a16:creationId xmlns:a16="http://schemas.microsoft.com/office/drawing/2014/main" id="{871829A6-716D-35BA-81FA-F0D40684E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3511" y="16392"/>
            <a:ext cx="865911" cy="62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66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F30D0B-D022-C8EF-DA2E-4DD5C61049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88"/>
          <a:stretch/>
        </p:blipFill>
        <p:spPr>
          <a:xfrm>
            <a:off x="47907" y="620533"/>
            <a:ext cx="6826124" cy="137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23D00D-964E-8F96-DA1D-1A693C9D728C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Intentions Definition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2986E3C-5A45-00D5-887F-CC8A9A778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8" y="1538255"/>
            <a:ext cx="3854916" cy="85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55C2869E-BA69-F53F-88E6-AB391024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8" y="2500288"/>
            <a:ext cx="3757962" cy="63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F76C2C61-60DC-7EE7-2C58-AAA831920C88}"/>
              </a:ext>
            </a:extLst>
          </p:cNvPr>
          <p:cNvSpPr txBox="1"/>
          <p:nvPr/>
        </p:nvSpPr>
        <p:spPr>
          <a:xfrm>
            <a:off x="47907" y="3025992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>
                <a:latin typeface="Rubik" pitchFamily="2" charset="-79"/>
                <a:cs typeface="Rubik" pitchFamily="2" charset="-79"/>
              </a:rPr>
              <a:t>noun</a:t>
            </a: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b="1" dirty="0">
                <a:latin typeface="Rubik" pitchFamily="2" charset="-79"/>
                <a:cs typeface="Rubik" pitchFamily="2" charset="-79"/>
              </a:rPr>
              <a:t>Definition: </a:t>
            </a:r>
            <a:r>
              <a:rPr lang="en-US" sz="2400" dirty="0">
                <a:latin typeface="Rubik" pitchFamily="2" charset="-79"/>
                <a:cs typeface="Rubik" pitchFamily="2" charset="-79"/>
              </a:rPr>
              <a:t>A determination to act in a certain way.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BAE5BDB4-8654-A91F-5C53-A2A28CC4FB75}"/>
              </a:ext>
            </a:extLst>
          </p:cNvPr>
          <p:cNvSpPr txBox="1"/>
          <p:nvPr/>
        </p:nvSpPr>
        <p:spPr>
          <a:xfrm>
            <a:off x="47907" y="790482"/>
            <a:ext cx="11939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Rubik" pitchFamily="2" charset="-79"/>
                <a:cs typeface="Rubik" pitchFamily="2" charset="-79"/>
              </a:rPr>
              <a:t>Here’s the dictionary definition again…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C20C76-C213-F305-372D-26E9BDCFF69D}"/>
              </a:ext>
            </a:extLst>
          </p:cNvPr>
          <p:cNvSpPr/>
          <p:nvPr/>
        </p:nvSpPr>
        <p:spPr>
          <a:xfrm>
            <a:off x="75382" y="4105902"/>
            <a:ext cx="12018441" cy="2518813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D60EB1D2-BD09-71CB-BC07-EF3E026270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11771">
            <a:off x="3158259" y="4422374"/>
            <a:ext cx="706982" cy="706982"/>
          </a:xfrm>
          <a:prstGeom prst="rect">
            <a:avLst/>
          </a:prstGeom>
        </p:spPr>
      </p:pic>
      <p:pic>
        <p:nvPicPr>
          <p:cNvPr id="11" name="Graphic 10" descr="Chat bubble with solid fill">
            <a:extLst>
              <a:ext uri="{FF2B5EF4-FFF2-40B4-BE49-F238E27FC236}">
                <a16:creationId xmlns:a16="http://schemas.microsoft.com/office/drawing/2014/main" id="{5CC52387-7A4E-CFD3-AC6C-CD6B252B0C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945262">
            <a:off x="8487935" y="4295489"/>
            <a:ext cx="728475" cy="7284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008081-AC3C-52BE-1717-5D80EE81CF4B}"/>
              </a:ext>
            </a:extLst>
          </p:cNvPr>
          <p:cNvSpPr txBox="1"/>
          <p:nvPr/>
        </p:nvSpPr>
        <p:spPr>
          <a:xfrm>
            <a:off x="2750068" y="4566101"/>
            <a:ext cx="669186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A48B0FC-4DAE-EB77-9FEB-9E32A7325401}"/>
              </a:ext>
            </a:extLst>
          </p:cNvPr>
          <p:cNvCxnSpPr/>
          <p:nvPr/>
        </p:nvCxnSpPr>
        <p:spPr>
          <a:xfrm>
            <a:off x="5464313" y="5253103"/>
            <a:ext cx="2938409" cy="0"/>
          </a:xfrm>
          <a:prstGeom prst="straightConnector1">
            <a:avLst/>
          </a:prstGeom>
          <a:ln w="38100">
            <a:solidFill>
              <a:srgbClr val="FFE7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35FAFDF-93D3-C4D6-26C2-5DBD075B5B64}"/>
              </a:ext>
            </a:extLst>
          </p:cNvPr>
          <p:cNvSpPr txBox="1"/>
          <p:nvPr/>
        </p:nvSpPr>
        <p:spPr>
          <a:xfrm>
            <a:off x="1807241" y="5417914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ubik" pitchFamily="2" charset="-79"/>
                <a:cs typeface="Rubik" pitchFamily="2" charset="-79"/>
              </a:rPr>
              <a:t>What would your definition of intentions be?</a:t>
            </a:r>
          </a:p>
        </p:txBody>
      </p:sp>
      <p:pic>
        <p:nvPicPr>
          <p:cNvPr id="10" name="Picture 9" descr="A black and white text&#10;&#10;Description automatically generated">
            <a:extLst>
              <a:ext uri="{FF2B5EF4-FFF2-40B4-BE49-F238E27FC236}">
                <a16:creationId xmlns:a16="http://schemas.microsoft.com/office/drawing/2014/main" id="{221AB5C0-9EF2-377B-4434-62E55EE6AF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33511" y="16392"/>
            <a:ext cx="865911" cy="62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59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C0EE35A-F1FD-F210-519A-47AAC9B2D3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5520" y="1201764"/>
            <a:ext cx="1836693" cy="18254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3B1AC7-6807-D832-07CB-F9B7B3837B9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561" y="4372472"/>
            <a:ext cx="1874652" cy="18254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02247F-025E-34E0-1981-1409E6BB3E5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1374" y="731760"/>
            <a:ext cx="2672605" cy="27655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7641836-4433-CDA7-54BD-EB0E0F2F64A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23516" y="4110114"/>
            <a:ext cx="3540632" cy="26624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1D0E6B-478C-9EF6-8EC6-96A865DB70E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7088"/>
          <a:stretch/>
        </p:blipFill>
        <p:spPr>
          <a:xfrm>
            <a:off x="98177" y="495414"/>
            <a:ext cx="5997823" cy="12066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E5B9B20-BD3C-F9A0-B299-C5FF828898FD}"/>
              </a:ext>
            </a:extLst>
          </p:cNvPr>
          <p:cNvSpPr txBox="1"/>
          <p:nvPr/>
        </p:nvSpPr>
        <p:spPr>
          <a:xfrm>
            <a:off x="0" y="0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Goal or Intention Match Game</a:t>
            </a:r>
          </a:p>
        </p:txBody>
      </p:sp>
      <p:pic>
        <p:nvPicPr>
          <p:cNvPr id="3" name="Picture 2" descr="A black and white text&#10;&#10;Description automatically generated">
            <a:extLst>
              <a:ext uri="{FF2B5EF4-FFF2-40B4-BE49-F238E27FC236}">
                <a16:creationId xmlns:a16="http://schemas.microsoft.com/office/drawing/2014/main" id="{15F45CA2-E25C-A585-82BD-B67E7F2551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33511" y="16392"/>
            <a:ext cx="865911" cy="62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23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3E11BD0-3D1F-0508-FB2F-4B5AC5FD419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F8A0"/>
              </a:clrFrom>
              <a:clrTo>
                <a:srgbClr val="00F8A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2434" y="530324"/>
            <a:ext cx="3452813" cy="487496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F0576A6-1C6B-49B4-0B7B-9556CC249B69}"/>
              </a:ext>
            </a:extLst>
          </p:cNvPr>
          <p:cNvCxnSpPr/>
          <p:nvPr/>
        </p:nvCxnSpPr>
        <p:spPr>
          <a:xfrm>
            <a:off x="2401565" y="1137424"/>
            <a:ext cx="7121236" cy="0"/>
          </a:xfrm>
          <a:prstGeom prst="line">
            <a:avLst/>
          </a:prstGeom>
          <a:ln w="57150">
            <a:solidFill>
              <a:srgbClr val="F2C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A04C73A-5A5F-4854-F724-27AA9D31FFF5}"/>
              </a:ext>
            </a:extLst>
          </p:cNvPr>
          <p:cNvCxnSpPr/>
          <p:nvPr/>
        </p:nvCxnSpPr>
        <p:spPr>
          <a:xfrm>
            <a:off x="3893634" y="5096108"/>
            <a:ext cx="4404731" cy="0"/>
          </a:xfrm>
          <a:prstGeom prst="line">
            <a:avLst/>
          </a:prstGeom>
          <a:ln w="38100">
            <a:solidFill>
              <a:srgbClr val="71FF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57ACFFC-B015-17D9-F2F7-4092C9E21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223" y="5389177"/>
            <a:ext cx="7795554" cy="8381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1A9587-8017-3A97-E4A0-CD8DC28D149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9426" y="1257029"/>
            <a:ext cx="3765514" cy="3884374"/>
          </a:xfrm>
          <a:prstGeom prst="rect">
            <a:avLst/>
          </a:prstGeom>
        </p:spPr>
      </p:pic>
      <p:pic>
        <p:nvPicPr>
          <p:cNvPr id="6" name="Picture 5" descr="A black and white text&#10;&#10;Description automatically generated">
            <a:extLst>
              <a:ext uri="{FF2B5EF4-FFF2-40B4-BE49-F238E27FC236}">
                <a16:creationId xmlns:a16="http://schemas.microsoft.com/office/drawing/2014/main" id="{98C6B333-677C-B980-E7A6-83D138E68A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3511" y="16392"/>
            <a:ext cx="865911" cy="62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75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1708BFD-0F0C-EDA6-B43C-C7BADCF8180F}"/>
              </a:ext>
            </a:extLst>
          </p:cNvPr>
          <p:cNvSpPr txBox="1"/>
          <p:nvPr/>
        </p:nvSpPr>
        <p:spPr>
          <a:xfrm rot="2280000">
            <a:off x="8775305" y="1017433"/>
            <a:ext cx="37100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hamberi Super Display"/>
                <a:cs typeface="Calibri"/>
              </a:rPr>
              <a:t>Balloon Breathing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Chamberi Super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5E67F-FAB8-AF61-1B47-76888F3BF6E2}"/>
              </a:ext>
            </a:extLst>
          </p:cNvPr>
          <p:cNvSpPr txBox="1"/>
          <p:nvPr/>
        </p:nvSpPr>
        <p:spPr>
          <a:xfrm>
            <a:off x="1636709" y="73567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  <a:latin typeface="Rubik" pitchFamily="2" charset="-79"/>
                <a:cs typeface="Rubik" pitchFamily="2" charset="-79"/>
              </a:rPr>
              <a:t>First,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find a comfortable seat.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C7250-ED2A-7459-4B5A-406BAD761233}"/>
              </a:ext>
            </a:extLst>
          </p:cNvPr>
          <p:cNvSpPr txBox="1"/>
          <p:nvPr/>
        </p:nvSpPr>
        <p:spPr>
          <a:xfrm>
            <a:off x="2864517" y="1219782"/>
            <a:ext cx="703831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5A002"/>
                </a:solidFill>
                <a:latin typeface="Rubik" pitchFamily="2" charset="-79"/>
                <a:cs typeface="Rubik" pitchFamily="2" charset="-79"/>
              </a:rPr>
              <a:t>Then,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close your eyes or pick a spot on the floor to focus 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F2977-4595-9C50-E33A-F0A978FAE723}"/>
              </a:ext>
            </a:extLst>
          </p:cNvPr>
          <p:cNvSpPr txBox="1"/>
          <p:nvPr/>
        </p:nvSpPr>
        <p:spPr>
          <a:xfrm>
            <a:off x="2433724" y="2944555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B0AA"/>
                </a:solidFill>
                <a:latin typeface="Rubik" pitchFamily="2" charset="-79"/>
                <a:cs typeface="Rubik" pitchFamily="2" charset="-79"/>
              </a:rPr>
              <a:t>Next,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notice what you hear around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B764F-5932-DF79-1736-C6973F37897C}"/>
              </a:ext>
            </a:extLst>
          </p:cNvPr>
          <p:cNvSpPr txBox="1"/>
          <p:nvPr/>
        </p:nvSpPr>
        <p:spPr>
          <a:xfrm>
            <a:off x="4606" y="4124083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A86ED4"/>
                </a:solidFill>
                <a:latin typeface="Rubik" pitchFamily="2" charset="-79"/>
                <a:cs typeface="Rubik" pitchFamily="2" charset="-79"/>
              </a:rPr>
              <a:t>After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you settle into your comfy spot, focus on breathing in through your nose, out through your mouth.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6FF01-44A9-5EEF-CEDE-D93A7D223D53}"/>
              </a:ext>
            </a:extLst>
          </p:cNvPr>
          <p:cNvSpPr txBox="1"/>
          <p:nvPr/>
        </p:nvSpPr>
        <p:spPr>
          <a:xfrm>
            <a:off x="-9214" y="5767185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Rubik" pitchFamily="2" charset="-79"/>
                <a:cs typeface="Rubik" pitchFamily="2" charset="-79"/>
              </a:rPr>
              <a:t>Finally,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imagine your belly is a balloon. Fill up nice and        				  round before you exhale. Do this for 2 minutes.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2B4F69-1DF0-9BBD-5DFF-D3B1BEAED030}"/>
              </a:ext>
            </a:extLst>
          </p:cNvPr>
          <p:cNvCxnSpPr/>
          <p:nvPr/>
        </p:nvCxnSpPr>
        <p:spPr>
          <a:xfrm>
            <a:off x="5613115" y="904126"/>
            <a:ext cx="77056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D52C40-E6C0-B82A-B260-D7E79FF16158}"/>
              </a:ext>
            </a:extLst>
          </p:cNvPr>
          <p:cNvCxnSpPr/>
          <p:nvPr/>
        </p:nvCxnSpPr>
        <p:spPr>
          <a:xfrm>
            <a:off x="5665567" y="2640886"/>
            <a:ext cx="77056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7012BD-9F09-E34A-D0B4-33132CFA96CD}"/>
              </a:ext>
            </a:extLst>
          </p:cNvPr>
          <p:cNvCxnSpPr/>
          <p:nvPr/>
        </p:nvCxnSpPr>
        <p:spPr>
          <a:xfrm>
            <a:off x="5665567" y="3802827"/>
            <a:ext cx="770561" cy="0"/>
          </a:xfrm>
          <a:prstGeom prst="line">
            <a:avLst/>
          </a:prstGeom>
          <a:ln w="28575">
            <a:solidFill>
              <a:srgbClr val="00C7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D5149C-F569-6CBF-09CC-F3D96891011F}"/>
              </a:ext>
            </a:extLst>
          </p:cNvPr>
          <p:cNvCxnSpPr/>
          <p:nvPr/>
        </p:nvCxnSpPr>
        <p:spPr>
          <a:xfrm>
            <a:off x="5719933" y="5527497"/>
            <a:ext cx="770561" cy="0"/>
          </a:xfrm>
          <a:prstGeom prst="line">
            <a:avLst/>
          </a:prstGeom>
          <a:ln w="28575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9F279C7-2C59-2A9C-A073-BA2133277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9592" y="576469"/>
            <a:ext cx="1945529" cy="123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F8B3F2-8CD0-7CE9-1DCF-F82049DE9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37" y="240727"/>
            <a:ext cx="1425845" cy="3121444"/>
          </a:xfrm>
          <a:prstGeom prst="rect">
            <a:avLst/>
          </a:prstGeom>
        </p:spPr>
      </p:pic>
      <p:pic>
        <p:nvPicPr>
          <p:cNvPr id="15" name="Picture 14" descr="A black and white text&#10;&#10;Description automatically generated">
            <a:extLst>
              <a:ext uri="{FF2B5EF4-FFF2-40B4-BE49-F238E27FC236}">
                <a16:creationId xmlns:a16="http://schemas.microsoft.com/office/drawing/2014/main" id="{E36CD9C8-E376-0318-F8BB-0F484A79D0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3511" y="16392"/>
            <a:ext cx="865911" cy="62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68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9CC1A9-C8F6-42EC-2C21-F498CF098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507" y="5744195"/>
            <a:ext cx="4922982" cy="4873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F2A8C9-D181-6DD5-CCDD-25C0A3533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013" y="1300271"/>
            <a:ext cx="2777971" cy="40106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FFB947-ED84-44AF-E88C-1A9321C35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0237" y="434933"/>
            <a:ext cx="2511525" cy="55674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C3A55D-E5DD-E73D-E5D9-1B148DD5F9B5}"/>
              </a:ext>
            </a:extLst>
          </p:cNvPr>
          <p:cNvCxnSpPr/>
          <p:nvPr/>
        </p:nvCxnSpPr>
        <p:spPr>
          <a:xfrm>
            <a:off x="2401565" y="1137424"/>
            <a:ext cx="7121236" cy="0"/>
          </a:xfrm>
          <a:prstGeom prst="line">
            <a:avLst/>
          </a:prstGeom>
          <a:ln w="57150">
            <a:solidFill>
              <a:srgbClr val="F2C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41C2DD-0C08-17EE-0350-221D9FF5DB30}"/>
              </a:ext>
            </a:extLst>
          </p:cNvPr>
          <p:cNvCxnSpPr/>
          <p:nvPr/>
        </p:nvCxnSpPr>
        <p:spPr>
          <a:xfrm>
            <a:off x="3893634" y="5452947"/>
            <a:ext cx="4404731" cy="0"/>
          </a:xfrm>
          <a:prstGeom prst="line">
            <a:avLst/>
          </a:prstGeom>
          <a:ln w="38100">
            <a:solidFill>
              <a:srgbClr val="71FF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black and white text&#10;&#10;Description automatically generated">
            <a:extLst>
              <a:ext uri="{FF2B5EF4-FFF2-40B4-BE49-F238E27FC236}">
                <a16:creationId xmlns:a16="http://schemas.microsoft.com/office/drawing/2014/main" id="{13FFC430-AA85-5E3F-51EA-47B278DF5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3511" y="16392"/>
            <a:ext cx="865911" cy="62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97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C5BA11-51B4-4D64-AB90-7AB3B509B5F1}"/>
              </a:ext>
            </a:extLst>
          </p:cNvPr>
          <p:cNvSpPr txBox="1"/>
          <p:nvPr/>
        </p:nvSpPr>
        <p:spPr>
          <a:xfrm>
            <a:off x="81058" y="1269813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ubik" pitchFamily="2" charset="-79"/>
                <a:cs typeface="Rubik" pitchFamily="2" charset="-79"/>
              </a:rPr>
              <a:t>Closing your eyes (if you’re comfortable), think to yourself…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E18FA5-1698-4DAA-E400-AAFB6BB4B60E}"/>
              </a:ext>
            </a:extLst>
          </p:cNvPr>
          <p:cNvSpPr txBox="1"/>
          <p:nvPr/>
        </p:nvSpPr>
        <p:spPr>
          <a:xfrm>
            <a:off x="1122649" y="2328455"/>
            <a:ext cx="10496922" cy="40318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/>
              </a:rPr>
              <a:t>When are you your truest, best self?</a:t>
            </a:r>
          </a:p>
          <a:p>
            <a:endParaRPr lang="en-US" sz="3200" dirty="0">
              <a:latin typeface="Rubik" pitchFamily="2" charset="-79"/>
              <a:cs typeface="Rubik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/>
              </a:rPr>
              <a:t>What does it look like, sound like, and feel like?</a:t>
            </a:r>
          </a:p>
          <a:p>
            <a:endParaRPr lang="en-US" sz="3200" dirty="0">
              <a:latin typeface="Rubik" pitchFamily="2" charset="-79"/>
              <a:cs typeface="Rubik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/>
              </a:rPr>
              <a:t>Hold that image of yourself in your mind</a:t>
            </a:r>
          </a:p>
          <a:p>
            <a:endParaRPr lang="en-US" sz="3200" dirty="0">
              <a:latin typeface="Rubik" pitchFamily="2" charset="-79"/>
              <a:cs typeface="Rubik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/>
              </a:rPr>
              <a:t>When you’re ready, open your eyes.</a:t>
            </a:r>
          </a:p>
          <a:p>
            <a:endParaRPr lang="en-US" sz="3200" dirty="0">
              <a:latin typeface="Abadi" panose="020B06040201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38ABB0-C237-1372-A85D-065494FE7F6D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Intention Setting Visualization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58467F-5B4F-9AC6-FBE6-B3552DE8F3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56639" y="4021160"/>
            <a:ext cx="2449291" cy="2658420"/>
          </a:xfrm>
          <a:prstGeom prst="rect">
            <a:avLst/>
          </a:prstGeom>
        </p:spPr>
      </p:pic>
      <p:pic>
        <p:nvPicPr>
          <p:cNvPr id="5" name="Picture 4" descr="A black and white text&#10;&#10;Description automatically generated">
            <a:extLst>
              <a:ext uri="{FF2B5EF4-FFF2-40B4-BE49-F238E27FC236}">
                <a16:creationId xmlns:a16="http://schemas.microsoft.com/office/drawing/2014/main" id="{BEE4CA12-967C-A5EA-251E-8F956E2372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3511" y="16392"/>
            <a:ext cx="865911" cy="62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754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77" y="667585"/>
            <a:ext cx="3142139" cy="457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38ABB0-C237-1372-A85D-065494FE7F6D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My Best Self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9459CB-162C-A372-45C6-40D3D22B5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8503" y="186877"/>
            <a:ext cx="5909430" cy="32421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FE17A5-6ABE-5592-1F15-B0A22569FE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86"/>
          <a:stretch/>
        </p:blipFill>
        <p:spPr>
          <a:xfrm>
            <a:off x="3825585" y="3429000"/>
            <a:ext cx="5909430" cy="3242123"/>
          </a:xfrm>
          <a:prstGeom prst="rect">
            <a:avLst/>
          </a:prstGeom>
        </p:spPr>
      </p:pic>
      <p:pic>
        <p:nvPicPr>
          <p:cNvPr id="6" name="Picture 5" descr="A black and white text&#10;&#10;Description automatically generated">
            <a:extLst>
              <a:ext uri="{FF2B5EF4-FFF2-40B4-BE49-F238E27FC236}">
                <a16:creationId xmlns:a16="http://schemas.microsoft.com/office/drawing/2014/main" id="{D19F51BF-09DC-9E47-3766-F3FAA6360E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3511" y="16392"/>
            <a:ext cx="865911" cy="62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69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89CE8E74-0747-8FB9-F7C2-8843C201272E}"/>
              </a:ext>
            </a:extLst>
          </p:cNvPr>
          <p:cNvSpPr txBox="1"/>
          <p:nvPr/>
        </p:nvSpPr>
        <p:spPr>
          <a:xfrm>
            <a:off x="504470" y="1270438"/>
            <a:ext cx="1199564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latin typeface="Rubik" pitchFamily="2" charset="-79"/>
                <a:cs typeface="Rubik" pitchFamily="2" charset="-79"/>
              </a:rPr>
              <a:t>Well-being: </a:t>
            </a:r>
            <a:r>
              <a:rPr lang="en-US" sz="3200" dirty="0">
                <a:latin typeface="Rubik" pitchFamily="2" charset="-79"/>
                <a:cs typeface="Rubik" pitchFamily="2" charset="-79"/>
              </a:rPr>
              <a:t>The state of being comfortable, healthy or </a:t>
            </a:r>
          </a:p>
          <a:p>
            <a:r>
              <a:rPr lang="en-US" sz="3200" dirty="0">
                <a:latin typeface="Rubik" pitchFamily="2" charset="-79"/>
                <a:cs typeface="Rubik" pitchFamily="2" charset="-79"/>
              </a:rPr>
              <a:t>happy. </a:t>
            </a:r>
          </a:p>
          <a:p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latin typeface="Rubik" pitchFamily="2" charset="-79"/>
                <a:cs typeface="Rubik" pitchFamily="2" charset="-79"/>
              </a:rPr>
              <a:t>Mindfulness: </a:t>
            </a:r>
            <a:r>
              <a:rPr lang="en-US" sz="3200" dirty="0">
                <a:latin typeface="Rubik" pitchFamily="2" charset="-79"/>
                <a:cs typeface="Rubik" pitchFamily="2" charset="-79"/>
              </a:rPr>
              <a:t>To pay attention to what is happening in </a:t>
            </a:r>
          </a:p>
          <a:p>
            <a:r>
              <a:rPr lang="en-US" sz="3200" dirty="0">
                <a:latin typeface="Rubik" pitchFamily="2" charset="-79"/>
                <a:cs typeface="Rubik" pitchFamily="2" charset="-79"/>
              </a:rPr>
              <a:t>the moment, without judgment. </a:t>
            </a:r>
          </a:p>
          <a:p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latin typeface="Rubik" pitchFamily="2" charset="-79"/>
                <a:cs typeface="Rubik" pitchFamily="2" charset="-79"/>
              </a:rPr>
              <a:t>Goal: </a:t>
            </a:r>
            <a:r>
              <a:rPr lang="en-US" sz="3200" dirty="0">
                <a:latin typeface="Rubik" pitchFamily="2" charset="-79"/>
                <a:cs typeface="Rubik" pitchFamily="2" charset="-79"/>
              </a:rPr>
              <a:t>Something that you are trying to achieve. </a:t>
            </a:r>
          </a:p>
          <a:p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latin typeface="Rubik" pitchFamily="2" charset="-79"/>
                <a:cs typeface="Rubik" pitchFamily="2" charset="-79"/>
              </a:rPr>
              <a:t>Intention: </a:t>
            </a:r>
            <a:r>
              <a:rPr lang="en-US" sz="3200" dirty="0">
                <a:latin typeface="Rubik" pitchFamily="2" charset="-79"/>
                <a:cs typeface="Rubik" pitchFamily="2" charset="-79"/>
              </a:rPr>
              <a:t>A determination to act in a certain way.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4125A2-9B1A-324D-E0D2-87E0D293F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F8B6FA-20B6-0665-4C2E-185F96CEACE2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Definitions Recap</a:t>
            </a:r>
          </a:p>
        </p:txBody>
      </p:sp>
      <p:pic>
        <p:nvPicPr>
          <p:cNvPr id="3" name="Picture 2" descr="A black and white text&#10;&#10;Description automatically generated">
            <a:extLst>
              <a:ext uri="{FF2B5EF4-FFF2-40B4-BE49-F238E27FC236}">
                <a16:creationId xmlns:a16="http://schemas.microsoft.com/office/drawing/2014/main" id="{2A453E9C-716C-354D-4F37-3D360C853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3511" y="16392"/>
            <a:ext cx="865911" cy="62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259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89CE8E74-0747-8FB9-F7C2-8843C201272E}"/>
              </a:ext>
            </a:extLst>
          </p:cNvPr>
          <p:cNvSpPr txBox="1"/>
          <p:nvPr/>
        </p:nvSpPr>
        <p:spPr>
          <a:xfrm>
            <a:off x="0" y="1109603"/>
            <a:ext cx="11995646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/>
              </a:rPr>
              <a:t>Example: I feel happy when I play my </a:t>
            </a:r>
            <a:r>
              <a:rPr lang="en-US" sz="3200" b="1" dirty="0" err="1">
                <a:latin typeface="Rubik" pitchFamily="2" charset="-79"/>
                <a:cs typeface="Rubik"/>
              </a:rPr>
              <a:t>favourite</a:t>
            </a:r>
            <a:r>
              <a:rPr lang="en-US" sz="3200" b="1" dirty="0">
                <a:latin typeface="Rubik" pitchFamily="2" charset="-79"/>
                <a:cs typeface="Rubik"/>
              </a:rPr>
              <a:t> sport.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4125A2-9B1A-324D-E0D2-87E0D293F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F8B6FA-20B6-0665-4C2E-185F96CEACE2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Prepare to Set Intentions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54B0F1-3EB9-64C5-90E1-6AEB0FB16BF2}"/>
              </a:ext>
            </a:extLst>
          </p:cNvPr>
          <p:cNvSpPr txBox="1"/>
          <p:nvPr/>
        </p:nvSpPr>
        <p:spPr>
          <a:xfrm>
            <a:off x="526772" y="1642948"/>
            <a:ext cx="1199564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Rubik" pitchFamily="2" charset="-79"/>
                <a:cs typeface="Rubik" pitchFamily="2" charset="-79"/>
              </a:rPr>
              <a:t>Intentions: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Make an effort to find time to play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Instead of watching TV, go outside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Notice how you feel when you play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Be mindful when you play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03ECEB-99A4-663E-4378-383570C9115B}"/>
              </a:ext>
            </a:extLst>
          </p:cNvPr>
          <p:cNvSpPr txBox="1"/>
          <p:nvPr/>
        </p:nvSpPr>
        <p:spPr>
          <a:xfrm>
            <a:off x="0" y="4025908"/>
            <a:ext cx="119956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Example: I am my best self when I’m a good friend.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B5E228-BE1E-6ECD-3CDB-F77DD8BC1103}"/>
              </a:ext>
            </a:extLst>
          </p:cNvPr>
          <p:cNvSpPr txBox="1"/>
          <p:nvPr/>
        </p:nvSpPr>
        <p:spPr>
          <a:xfrm>
            <a:off x="526772" y="4559253"/>
            <a:ext cx="1199564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Rubik" pitchFamily="2" charset="-79"/>
                <a:cs typeface="Rubik" pitchFamily="2" charset="-79"/>
              </a:rPr>
              <a:t>Intentions: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Be kind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Let go of grudges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Include others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Help others feel part of a community</a:t>
            </a:r>
          </a:p>
        </p:txBody>
      </p:sp>
      <p:pic>
        <p:nvPicPr>
          <p:cNvPr id="9" name="Picture 8" descr="A black and white text&#10;&#10;Description automatically generated">
            <a:extLst>
              <a:ext uri="{FF2B5EF4-FFF2-40B4-BE49-F238E27FC236}">
                <a16:creationId xmlns:a16="http://schemas.microsoft.com/office/drawing/2014/main" id="{89543EBF-159F-BF8E-AC48-4EA6A21C8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3511" y="16392"/>
            <a:ext cx="865911" cy="62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118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89CE8E74-0747-8FB9-F7C2-8843C201272E}"/>
              </a:ext>
            </a:extLst>
          </p:cNvPr>
          <p:cNvSpPr txBox="1"/>
          <p:nvPr/>
        </p:nvSpPr>
        <p:spPr>
          <a:xfrm>
            <a:off x="1061223" y="3761016"/>
            <a:ext cx="100695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Describe an intention for today that helps you be your best self.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4125A2-9B1A-324D-E0D2-87E0D293F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F8B6FA-20B6-0665-4C2E-185F96CEACE2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Creating a Personal Plan</a:t>
            </a:r>
          </a:p>
        </p:txBody>
      </p:sp>
      <p:pic>
        <p:nvPicPr>
          <p:cNvPr id="12" name="Graphic 11" descr="Pencil outline">
            <a:extLst>
              <a:ext uri="{FF2B5EF4-FFF2-40B4-BE49-F238E27FC236}">
                <a16:creationId xmlns:a16="http://schemas.microsoft.com/office/drawing/2014/main" id="{04275F54-99AE-50C5-A35A-43F9E40A6F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4300" y="2770742"/>
            <a:ext cx="841920" cy="841920"/>
          </a:xfrm>
          <a:prstGeom prst="rect">
            <a:avLst/>
          </a:prstGeom>
        </p:spPr>
      </p:pic>
      <p:pic>
        <p:nvPicPr>
          <p:cNvPr id="14" name="Graphic 13" descr="Lightbulb and pencil outline">
            <a:extLst>
              <a:ext uri="{FF2B5EF4-FFF2-40B4-BE49-F238E27FC236}">
                <a16:creationId xmlns:a16="http://schemas.microsoft.com/office/drawing/2014/main" id="{5C93DAC3-6A4C-DC90-BCFB-08BA02C238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412588">
            <a:off x="2483570" y="2422112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1B4E7E6-7C48-BE1E-8BAC-F7CEDFA86C57}"/>
              </a:ext>
            </a:extLst>
          </p:cNvPr>
          <p:cNvSpPr txBox="1"/>
          <p:nvPr/>
        </p:nvSpPr>
        <p:spPr>
          <a:xfrm>
            <a:off x="2750066" y="2712263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E85E1C0-6078-923E-4439-F888030D6F88}"/>
              </a:ext>
            </a:extLst>
          </p:cNvPr>
          <p:cNvCxnSpPr>
            <a:cxnSpLocks/>
          </p:cNvCxnSpPr>
          <p:nvPr/>
        </p:nvCxnSpPr>
        <p:spPr>
          <a:xfrm flipH="1">
            <a:off x="6029093" y="3518397"/>
            <a:ext cx="3046190" cy="0"/>
          </a:xfrm>
          <a:prstGeom prst="straightConnector1">
            <a:avLst/>
          </a:prstGeom>
          <a:ln w="28575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ack and white text&#10;&#10;Description automatically generated">
            <a:extLst>
              <a:ext uri="{FF2B5EF4-FFF2-40B4-BE49-F238E27FC236}">
                <a16:creationId xmlns:a16="http://schemas.microsoft.com/office/drawing/2014/main" id="{BA72572A-B11B-2DA7-E2DE-28266A182B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33511" y="16392"/>
            <a:ext cx="865911" cy="62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480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4125A2-9B1A-324D-E0D2-87E0D293F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F8B6FA-20B6-0665-4C2E-185F96CEACE2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05AC5E-ECC1-938F-0BBD-84E7BF4E54AE}"/>
              </a:ext>
            </a:extLst>
          </p:cNvPr>
          <p:cNvSpPr/>
          <p:nvPr/>
        </p:nvSpPr>
        <p:spPr>
          <a:xfrm>
            <a:off x="315705" y="3371812"/>
            <a:ext cx="11667683" cy="2538535"/>
          </a:xfrm>
          <a:prstGeom prst="rect">
            <a:avLst/>
          </a:prstGeom>
          <a:solidFill>
            <a:srgbClr val="F5CF6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CE8E74-0747-8FB9-F7C2-8843C201272E}"/>
              </a:ext>
            </a:extLst>
          </p:cNvPr>
          <p:cNvSpPr txBox="1"/>
          <p:nvPr/>
        </p:nvSpPr>
        <p:spPr>
          <a:xfrm>
            <a:off x="2650474" y="3783320"/>
            <a:ext cx="8082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If you are comfortable, share your intention for today.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EF57EE-1278-8911-8C8B-A2C90B9A96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0220" y="795947"/>
            <a:ext cx="2601602" cy="2568712"/>
          </a:xfrm>
          <a:prstGeom prst="rect">
            <a:avLst/>
          </a:prstGeom>
        </p:spPr>
      </p:pic>
      <p:pic>
        <p:nvPicPr>
          <p:cNvPr id="8" name="Picture 7" descr="A black and white text&#10;&#10;Description automatically generated">
            <a:extLst>
              <a:ext uri="{FF2B5EF4-FFF2-40B4-BE49-F238E27FC236}">
                <a16:creationId xmlns:a16="http://schemas.microsoft.com/office/drawing/2014/main" id="{4F0236FB-24F3-8FB1-938B-BCEF944166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3511" y="16392"/>
            <a:ext cx="865911" cy="62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319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hild throwing leaves up in the air&#10;&#10;Description automatically generated">
            <a:extLst>
              <a:ext uri="{FF2B5EF4-FFF2-40B4-BE49-F238E27FC236}">
                <a16:creationId xmlns:a16="http://schemas.microsoft.com/office/drawing/2014/main" id="{982C9AAB-09BB-5C4C-C84F-EC01ED316D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1910" b="2857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9725FF-BF8F-311D-841F-66565EEF2661}"/>
              </a:ext>
            </a:extLst>
          </p:cNvPr>
          <p:cNvSpPr txBox="1"/>
          <p:nvPr/>
        </p:nvSpPr>
        <p:spPr>
          <a:xfrm>
            <a:off x="0" y="4734342"/>
            <a:ext cx="5834131" cy="16927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b="1" dirty="0">
                <a:latin typeface="Rubik" pitchFamily="2" charset="-79"/>
                <a:cs typeface="Rubik" pitchFamily="2" charset="-79"/>
              </a:rPr>
              <a:t> Thank you!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</p:txBody>
      </p:sp>
      <p:pic>
        <p:nvPicPr>
          <p:cNvPr id="5" name="Picture 4" descr="A black and white text&#10;&#10;Description automatically generated">
            <a:extLst>
              <a:ext uri="{FF2B5EF4-FFF2-40B4-BE49-F238E27FC236}">
                <a16:creationId xmlns:a16="http://schemas.microsoft.com/office/drawing/2014/main" id="{D54A8C2E-325E-DEDC-8CFC-9B38DCA77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202" y="5049885"/>
            <a:ext cx="2647488" cy="188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71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AAA7346-55D0-A32B-B5B4-45DAEFE8D6A7}"/>
              </a:ext>
            </a:extLst>
          </p:cNvPr>
          <p:cNvSpPr/>
          <p:nvPr/>
        </p:nvSpPr>
        <p:spPr>
          <a:xfrm>
            <a:off x="488609" y="3222702"/>
            <a:ext cx="10435901" cy="3099363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A838A4-4C8E-B1D6-FFC0-870F952FF338}"/>
              </a:ext>
            </a:extLst>
          </p:cNvPr>
          <p:cNvSpPr txBox="1"/>
          <p:nvPr/>
        </p:nvSpPr>
        <p:spPr>
          <a:xfrm>
            <a:off x="887385" y="4629294"/>
            <a:ext cx="1003712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ubik" pitchFamily="2" charset="-79"/>
                <a:cs typeface="Rubik" pitchFamily="2" charset="-79"/>
              </a:rPr>
              <a:t>How does this definition relate to your thoughts about well-being?</a:t>
            </a:r>
          </a:p>
          <a:p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BA8275-DCCA-A741-5802-541332582B0E}"/>
              </a:ext>
            </a:extLst>
          </p:cNvPr>
          <p:cNvSpPr txBox="1"/>
          <p:nvPr/>
        </p:nvSpPr>
        <p:spPr>
          <a:xfrm>
            <a:off x="2702942" y="3874432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Popcorn Thoughts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FDF957D-A974-C0D3-A925-D7C3C58F25F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37571" y="5059505"/>
            <a:ext cx="1719082" cy="14745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-1008087" y="5284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What is “Well-Being”?</a:t>
            </a:r>
          </a:p>
        </p:txBody>
      </p:sp>
      <p:pic>
        <p:nvPicPr>
          <p:cNvPr id="3" name="Graphic 2" descr="Popcorn outline">
            <a:extLst>
              <a:ext uri="{FF2B5EF4-FFF2-40B4-BE49-F238E27FC236}">
                <a16:creationId xmlns:a16="http://schemas.microsoft.com/office/drawing/2014/main" id="{F33D747B-E238-959D-8EC2-16ABCA797D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600141">
            <a:off x="2619498" y="3515353"/>
            <a:ext cx="914400" cy="914400"/>
          </a:xfrm>
          <a:prstGeom prst="rect">
            <a:avLst/>
          </a:prstGeom>
        </p:spPr>
      </p:pic>
      <p:pic>
        <p:nvPicPr>
          <p:cNvPr id="1026" name="Picture 2" descr="Popcorn black and white popcorn pieces clipart black and white ...">
            <a:extLst>
              <a:ext uri="{FF2B5EF4-FFF2-40B4-BE49-F238E27FC236}">
                <a16:creationId xmlns:a16="http://schemas.microsoft.com/office/drawing/2014/main" id="{9C3B2749-9BC6-C076-130B-18EDFA943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49818" flipH="1" flipV="1">
            <a:off x="9100786" y="3705245"/>
            <a:ext cx="227063" cy="29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opcorn black and white popcorn pieces clipart black and white ...">
            <a:extLst>
              <a:ext uri="{FF2B5EF4-FFF2-40B4-BE49-F238E27FC236}">
                <a16:creationId xmlns:a16="http://schemas.microsoft.com/office/drawing/2014/main" id="{FE2FB06C-3B4D-1A8D-C9FB-CDA051E55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32011" flipH="1" flipV="1">
            <a:off x="8412856" y="3684705"/>
            <a:ext cx="373250" cy="48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opcorn black and white popcorn pieces clipart black and white ...">
            <a:extLst>
              <a:ext uri="{FF2B5EF4-FFF2-40B4-BE49-F238E27FC236}">
                <a16:creationId xmlns:a16="http://schemas.microsoft.com/office/drawing/2014/main" id="{F1B09F83-945F-BF9F-6144-7C15CE70E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68797" flipH="1" flipV="1">
            <a:off x="2396453" y="3434705"/>
            <a:ext cx="257400" cy="33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571255-AAFE-E669-F27A-31F867436B2A}"/>
              </a:ext>
            </a:extLst>
          </p:cNvPr>
          <p:cNvSpPr txBox="1"/>
          <p:nvPr/>
        </p:nvSpPr>
        <p:spPr>
          <a:xfrm>
            <a:off x="50812" y="2009374"/>
            <a:ext cx="9618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Rubik" pitchFamily="2" charset="-79"/>
                <a:cs typeface="Rubik" pitchFamily="2" charset="-79"/>
              </a:rPr>
              <a:t>noun</a:t>
            </a: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b="1" dirty="0">
                <a:latin typeface="Rubik" pitchFamily="2" charset="-79"/>
                <a:cs typeface="Rubik" pitchFamily="2" charset="-79"/>
              </a:rPr>
              <a:t>Definition: </a:t>
            </a:r>
            <a:r>
              <a:rPr lang="en-US" sz="2400" dirty="0">
                <a:latin typeface="Rubik" pitchFamily="2" charset="-79"/>
                <a:cs typeface="Rubik" pitchFamily="2" charset="-79"/>
              </a:rPr>
              <a:t>The state of being comfortable, happy, or healthy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A50D21-2D40-E132-E101-459872788DD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46" y="720538"/>
            <a:ext cx="5058020" cy="1481601"/>
          </a:xfrm>
          <a:prstGeom prst="rect">
            <a:avLst/>
          </a:prstGeom>
        </p:spPr>
      </p:pic>
      <p:pic>
        <p:nvPicPr>
          <p:cNvPr id="17" name="Picture 2" descr="Popcorn black and white popcorn pieces clipart black and white ...">
            <a:extLst>
              <a:ext uri="{FF2B5EF4-FFF2-40B4-BE49-F238E27FC236}">
                <a16:creationId xmlns:a16="http://schemas.microsoft.com/office/drawing/2014/main" id="{4D02CBB0-B317-E2D8-6EA3-E16D12F2C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9620" flipH="1" flipV="1">
            <a:off x="8791892" y="3506653"/>
            <a:ext cx="268572" cy="3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black and white text&#10;&#10;Description automatically generated">
            <a:extLst>
              <a:ext uri="{FF2B5EF4-FFF2-40B4-BE49-F238E27FC236}">
                <a16:creationId xmlns:a16="http://schemas.microsoft.com/office/drawing/2014/main" id="{BFFDEAD7-1349-A4D7-E9EB-14FD695B5E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33511" y="16392"/>
            <a:ext cx="865911" cy="62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27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EF3183-83B2-1A41-970B-C2C2B27687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526520-6C44-B1EE-AC3C-794675893775}"/>
              </a:ext>
            </a:extLst>
          </p:cNvPr>
          <p:cNvSpPr txBox="1"/>
          <p:nvPr/>
        </p:nvSpPr>
        <p:spPr>
          <a:xfrm>
            <a:off x="67130" y="55770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Well-Being Continued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B385BA-4D03-4588-ADB5-E732DFD6B6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56" t="4905" r="5452" b="54306"/>
          <a:stretch/>
        </p:blipFill>
        <p:spPr>
          <a:xfrm>
            <a:off x="164851" y="787493"/>
            <a:ext cx="2321871" cy="7068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B2243E-08F7-01EB-8307-AA5CFBAA0649}"/>
              </a:ext>
            </a:extLst>
          </p:cNvPr>
          <p:cNvSpPr txBox="1"/>
          <p:nvPr/>
        </p:nvSpPr>
        <p:spPr>
          <a:xfrm>
            <a:off x="67130" y="1777854"/>
            <a:ext cx="12279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Rubik" pitchFamily="2" charset="-79"/>
                <a:cs typeface="Rubik" pitchFamily="2" charset="-79"/>
              </a:rPr>
              <a:t>noun</a:t>
            </a: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b="1" dirty="0">
                <a:latin typeface="Rubik" pitchFamily="2" charset="-79"/>
                <a:cs typeface="Rubik" pitchFamily="2" charset="-79"/>
              </a:rPr>
              <a:t>Definition: </a:t>
            </a:r>
            <a:r>
              <a:rPr lang="en-US" sz="2400" dirty="0">
                <a:latin typeface="Rubik" pitchFamily="2" charset="-79"/>
                <a:cs typeface="Rubik" pitchFamily="2" charset="-79"/>
              </a:rPr>
              <a:t> What you feel when you are worried or uncomfortable about something.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DB46A3-6ED6-0E3B-77FE-0098DBCE80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56" t="70518" r="46898" b="1047"/>
          <a:stretch/>
        </p:blipFill>
        <p:spPr>
          <a:xfrm>
            <a:off x="164851" y="1451554"/>
            <a:ext cx="1117539" cy="44092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5B309D9-C53E-9553-6030-978732D378B3}"/>
              </a:ext>
            </a:extLst>
          </p:cNvPr>
          <p:cNvSpPr/>
          <p:nvPr/>
        </p:nvSpPr>
        <p:spPr>
          <a:xfrm>
            <a:off x="1782419" y="2652569"/>
            <a:ext cx="7942361" cy="4151746"/>
          </a:xfrm>
          <a:prstGeom prst="ellipse">
            <a:avLst/>
          </a:prstGeom>
          <a:solidFill>
            <a:srgbClr val="71FFE4"/>
          </a:solidFill>
          <a:ln w="38100">
            <a:solidFill>
              <a:srgbClr val="71FFE4"/>
            </a:solidFill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3249F8-77CB-3E83-768D-4E0CDFF35A23}"/>
              </a:ext>
            </a:extLst>
          </p:cNvPr>
          <p:cNvSpPr txBox="1"/>
          <p:nvPr/>
        </p:nvSpPr>
        <p:spPr>
          <a:xfrm>
            <a:off x="2826022" y="3433064"/>
            <a:ext cx="59656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Rubik" pitchFamily="2" charset="-79"/>
                <a:cs typeface="Rubik" pitchFamily="2" charset="-79"/>
              </a:rPr>
              <a:t>Caring for our well-being helps us manage stress and disappointments.</a:t>
            </a:r>
          </a:p>
          <a:p>
            <a:pPr algn="ctr"/>
            <a:endParaRPr lang="en-US" sz="2800" b="1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2800" b="1" dirty="0">
                <a:latin typeface="Rubik" pitchFamily="2" charset="-79"/>
                <a:cs typeface="Rubik" pitchFamily="2" charset="-79"/>
              </a:rPr>
              <a:t>What does managing stress look like for you? </a:t>
            </a:r>
          </a:p>
          <a:p>
            <a:pPr algn="ctr"/>
            <a:r>
              <a:rPr lang="en-US" sz="2800" b="1" dirty="0">
                <a:latin typeface="Rubik" pitchFamily="2" charset="-79"/>
                <a:cs typeface="Rubik" pitchFamily="2" charset="-79"/>
              </a:rPr>
              <a:t>Why is it important?</a:t>
            </a:r>
          </a:p>
        </p:txBody>
      </p:sp>
      <p:pic>
        <p:nvPicPr>
          <p:cNvPr id="7" name="Picture 6" descr="A black and white text&#10;&#10;Description automatically generated">
            <a:extLst>
              <a:ext uri="{FF2B5EF4-FFF2-40B4-BE49-F238E27FC236}">
                <a16:creationId xmlns:a16="http://schemas.microsoft.com/office/drawing/2014/main" id="{249F83AF-D738-76C7-EBB3-D9AA37D9A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3511" y="16392"/>
            <a:ext cx="865911" cy="62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83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ACDFA5FB-8A22-75FD-DB23-580D3A02F0DA}"/>
              </a:ext>
            </a:extLst>
          </p:cNvPr>
          <p:cNvSpPr txBox="1"/>
          <p:nvPr/>
        </p:nvSpPr>
        <p:spPr>
          <a:xfrm>
            <a:off x="3444764" y="976884"/>
            <a:ext cx="530247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Rubik" pitchFamily="2" charset="-79"/>
                <a:cs typeface="Rubik" pitchFamily="2" charset="-79"/>
              </a:rPr>
              <a:t>Brainstorm:</a:t>
            </a:r>
          </a:p>
          <a:p>
            <a:pPr algn="ctr"/>
            <a:r>
              <a:rPr lang="en-US" sz="1600" dirty="0">
                <a:latin typeface="Rubik" pitchFamily="2" charset="-79"/>
                <a:cs typeface="Rubik" pitchFamily="2" charset="-79"/>
              </a:rPr>
              <a:t>What could you do to increase your well-being?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23EF25-A3B0-9BFB-BCD1-5073BC623CF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/>
              </a:rPr>
              <a:t>Who Are We Grateful For?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C5C2AE-0523-3CE9-E684-4836A698F222}"/>
              </a:ext>
            </a:extLst>
          </p:cNvPr>
          <p:cNvSpPr/>
          <p:nvPr/>
        </p:nvSpPr>
        <p:spPr>
          <a:xfrm>
            <a:off x="2475571" y="976884"/>
            <a:ext cx="7593980" cy="5663742"/>
          </a:xfrm>
          <a:prstGeom prst="rect">
            <a:avLst/>
          </a:prstGeom>
          <a:noFill/>
          <a:ln w="38100">
            <a:solidFill>
              <a:srgbClr val="F2C2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991AA9-167D-F039-39F3-839D73CC1E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pic>
        <p:nvPicPr>
          <p:cNvPr id="3" name="Picture 2" descr="A black and white text&#10;&#10;Description automatically generated">
            <a:extLst>
              <a:ext uri="{FF2B5EF4-FFF2-40B4-BE49-F238E27FC236}">
                <a16:creationId xmlns:a16="http://schemas.microsoft.com/office/drawing/2014/main" id="{ABBA8509-014B-010A-8C18-4A1036412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3511" y="16392"/>
            <a:ext cx="865911" cy="62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20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E40DA7-2FAB-42BF-C0BA-3DDD736FA965}"/>
              </a:ext>
            </a:extLst>
          </p:cNvPr>
          <p:cNvSpPr txBox="1"/>
          <p:nvPr/>
        </p:nvSpPr>
        <p:spPr>
          <a:xfrm>
            <a:off x="0" y="713304"/>
            <a:ext cx="11068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Rubik" pitchFamily="2" charset="-79"/>
                <a:cs typeface="Rubik" pitchFamily="2" charset="-79"/>
              </a:rPr>
              <a:t>What does well-being look like to you?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609631-82B8-6DEE-C577-0751929012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EDD896-D61B-0DFD-F86C-9455A8779DC2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Well-Being is…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DE94D3-AD4A-15C1-1041-02987D95F3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8519" y="1236524"/>
            <a:ext cx="6045413" cy="5463360"/>
          </a:xfrm>
          <a:prstGeom prst="rect">
            <a:avLst/>
          </a:prstGeom>
        </p:spPr>
      </p:pic>
      <p:pic>
        <p:nvPicPr>
          <p:cNvPr id="8" name="Picture 7" descr="A black and white text&#10;&#10;Description automatically generated">
            <a:extLst>
              <a:ext uri="{FF2B5EF4-FFF2-40B4-BE49-F238E27FC236}">
                <a16:creationId xmlns:a16="http://schemas.microsoft.com/office/drawing/2014/main" id="{71491A3D-4B64-3DD2-3981-B2C7F6908B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3511" y="16392"/>
            <a:ext cx="865911" cy="62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41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A8B4B13-EFBD-A4CE-B12D-9CB474ACDC69}"/>
              </a:ext>
            </a:extLst>
          </p:cNvPr>
          <p:cNvSpPr/>
          <p:nvPr/>
        </p:nvSpPr>
        <p:spPr>
          <a:xfrm>
            <a:off x="256478" y="788169"/>
            <a:ext cx="3824868" cy="1371600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E40DA7-2FAB-42BF-C0BA-3DDD736FA965}"/>
              </a:ext>
            </a:extLst>
          </p:cNvPr>
          <p:cNvSpPr txBox="1"/>
          <p:nvPr/>
        </p:nvSpPr>
        <p:spPr>
          <a:xfrm>
            <a:off x="-190974" y="1154038"/>
            <a:ext cx="4639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Rubik" pitchFamily="2" charset="-79"/>
                <a:cs typeface="Rubik" pitchFamily="2" charset="-79"/>
              </a:rPr>
              <a:t>See how your answers compare to ours!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F83FD1-B47D-9451-2099-BC3D1681F0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E71807-3CBC-FF4B-EA53-35186777CE98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Well-Being is…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FB1CC9-4B66-3577-C7E2-65953297EED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5072" y="807028"/>
            <a:ext cx="6994118" cy="5992900"/>
          </a:xfrm>
          <a:prstGeom prst="rect">
            <a:avLst/>
          </a:prstGeom>
        </p:spPr>
      </p:pic>
      <p:pic>
        <p:nvPicPr>
          <p:cNvPr id="7" name="Picture 6" descr="A black and white text&#10;&#10;Description automatically generated">
            <a:extLst>
              <a:ext uri="{FF2B5EF4-FFF2-40B4-BE49-F238E27FC236}">
                <a16:creationId xmlns:a16="http://schemas.microsoft.com/office/drawing/2014/main" id="{C88CBBE8-324A-EF42-9ABF-E96EB51F70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3511" y="16392"/>
            <a:ext cx="865911" cy="62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46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E16C9B-084B-93C2-9AC2-142AA53A6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778" y="105937"/>
            <a:ext cx="6814281" cy="66461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797379-738C-34E8-6910-7BB5EB9C76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98177" y="725794"/>
            <a:ext cx="3302946" cy="1071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F14F8F-957E-77C2-90B7-6D970360775A}"/>
              </a:ext>
            </a:extLst>
          </p:cNvPr>
          <p:cNvSpPr txBox="1"/>
          <p:nvPr/>
        </p:nvSpPr>
        <p:spPr>
          <a:xfrm>
            <a:off x="0" y="105937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pic>
        <p:nvPicPr>
          <p:cNvPr id="7" name="Picture 6" descr="A black and white text&#10;&#10;Description automatically generated">
            <a:extLst>
              <a:ext uri="{FF2B5EF4-FFF2-40B4-BE49-F238E27FC236}">
                <a16:creationId xmlns:a16="http://schemas.microsoft.com/office/drawing/2014/main" id="{B8E80C3D-4A8C-4FFC-E427-0405C9E57D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3511" y="16392"/>
            <a:ext cx="865911" cy="62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28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3517</TotalTime>
  <Words>1347</Words>
  <Application>Microsoft Office PowerPoint</Application>
  <PresentationFormat>Widescreen</PresentationFormat>
  <Paragraphs>237</Paragraphs>
  <Slides>36</Slides>
  <Notes>28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Cowgill</dc:creator>
  <cp:lastModifiedBy>Kristin Cowgill</cp:lastModifiedBy>
  <cp:revision>119</cp:revision>
  <dcterms:created xsi:type="dcterms:W3CDTF">2022-12-19T16:28:41Z</dcterms:created>
  <dcterms:modified xsi:type="dcterms:W3CDTF">2023-12-08T21:13:37Z</dcterms:modified>
</cp:coreProperties>
</file>